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F2F2F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F2F2F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F2F2F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F2F2F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F2F2F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F2F2F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F2F2F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F2F2F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F2F2F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2F2F2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CFCF"/>
          </a:solidFill>
        </a:fill>
      </a:tcStyle>
    </a:wholeTbl>
    <a:band2H>
      <a:tcTxStyle b="def" i="def"/>
      <a:tcStyle>
        <a:tcBdr/>
        <a:fill>
          <a:solidFill>
            <a:srgbClr val="FEE8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2F2F2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E0F7"/>
          </a:solidFill>
        </a:fill>
      </a:tcStyle>
    </a:wholeTbl>
    <a:band2H>
      <a:tcTxStyle b="def" i="def"/>
      <a:tcStyle>
        <a:tcBdr/>
        <a:fill>
          <a:solidFill>
            <a:srgbClr val="E9F0FB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2F2F2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BE6CB"/>
          </a:solidFill>
        </a:fill>
      </a:tcStyle>
    </a:wholeTbl>
    <a:band2H>
      <a:tcTxStyle b="def" i="def"/>
      <a:tcStyle>
        <a:tcBdr/>
        <a:fill>
          <a:solidFill>
            <a:srgbClr val="FDF3E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2F2F2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2F2F2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F2F2F"/>
              </a:solidFill>
              <a:prstDash val="solid"/>
              <a:round/>
            </a:ln>
          </a:top>
          <a:bottom>
            <a:ln w="25400" cap="flat">
              <a:solidFill>
                <a:srgbClr val="2F2F2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F2F2F"/>
              </a:solidFill>
              <a:prstDash val="solid"/>
              <a:round/>
            </a:ln>
          </a:top>
          <a:bottom>
            <a:ln w="25400" cap="flat">
              <a:solidFill>
                <a:srgbClr val="2F2F2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2F2F2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CC"/>
          </a:solidFill>
        </a:fill>
      </a:tcStyle>
    </a:wholeTbl>
    <a:band2H>
      <a:tcTxStyle b="def" i="def"/>
      <a:tcStyle>
        <a:tcBdr/>
        <a:fill>
          <a:solidFill>
            <a:srgbClr val="E7E7E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F2F2F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F2F2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F2F2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2F2F2F"/>
      </a:tcTxStyle>
      <a:tcStyle>
        <a:tcBdr>
          <a:left>
            <a:ln w="12700" cap="flat">
              <a:solidFill>
                <a:srgbClr val="2F2F2F"/>
              </a:solidFill>
              <a:prstDash val="solid"/>
              <a:round/>
            </a:ln>
          </a:left>
          <a:right>
            <a:ln w="12700" cap="flat">
              <a:solidFill>
                <a:srgbClr val="2F2F2F"/>
              </a:solidFill>
              <a:prstDash val="solid"/>
              <a:round/>
            </a:ln>
          </a:right>
          <a:top>
            <a:ln w="12700" cap="flat">
              <a:solidFill>
                <a:srgbClr val="2F2F2F"/>
              </a:solidFill>
              <a:prstDash val="solid"/>
              <a:round/>
            </a:ln>
          </a:top>
          <a:bottom>
            <a:ln w="12700" cap="flat">
              <a:solidFill>
                <a:srgbClr val="2F2F2F"/>
              </a:solidFill>
              <a:prstDash val="solid"/>
              <a:round/>
            </a:ln>
          </a:bottom>
          <a:insideH>
            <a:ln w="12700" cap="flat">
              <a:solidFill>
                <a:srgbClr val="2F2F2F"/>
              </a:solidFill>
              <a:prstDash val="solid"/>
              <a:round/>
            </a:ln>
          </a:insideH>
          <a:insideV>
            <a:ln w="12700" cap="flat">
              <a:solidFill>
                <a:srgbClr val="2F2F2F"/>
              </a:solidFill>
              <a:prstDash val="solid"/>
              <a:round/>
            </a:ln>
          </a:insideV>
        </a:tcBdr>
        <a:fill>
          <a:solidFill>
            <a:srgbClr val="2F2F2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2F2F2F"/>
      </a:tcTxStyle>
      <a:tcStyle>
        <a:tcBdr>
          <a:left>
            <a:ln w="12700" cap="flat">
              <a:solidFill>
                <a:srgbClr val="2F2F2F"/>
              </a:solidFill>
              <a:prstDash val="solid"/>
              <a:round/>
            </a:ln>
          </a:left>
          <a:right>
            <a:ln w="12700" cap="flat">
              <a:solidFill>
                <a:srgbClr val="2F2F2F"/>
              </a:solidFill>
              <a:prstDash val="solid"/>
              <a:round/>
            </a:ln>
          </a:right>
          <a:top>
            <a:ln w="12700" cap="flat">
              <a:solidFill>
                <a:srgbClr val="2F2F2F"/>
              </a:solidFill>
              <a:prstDash val="solid"/>
              <a:round/>
            </a:ln>
          </a:top>
          <a:bottom>
            <a:ln w="12700" cap="flat">
              <a:solidFill>
                <a:srgbClr val="2F2F2F"/>
              </a:solidFill>
              <a:prstDash val="solid"/>
              <a:round/>
            </a:ln>
          </a:bottom>
          <a:insideH>
            <a:ln w="12700" cap="flat">
              <a:solidFill>
                <a:srgbClr val="2F2F2F"/>
              </a:solidFill>
              <a:prstDash val="solid"/>
              <a:round/>
            </a:ln>
          </a:insideH>
          <a:insideV>
            <a:ln w="12700" cap="flat">
              <a:solidFill>
                <a:srgbClr val="2F2F2F"/>
              </a:solidFill>
              <a:prstDash val="solid"/>
              <a:round/>
            </a:ln>
          </a:insideV>
        </a:tcBdr>
        <a:fill>
          <a:solidFill>
            <a:srgbClr val="2F2F2F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2F2F2F"/>
      </a:tcTxStyle>
      <a:tcStyle>
        <a:tcBdr>
          <a:left>
            <a:ln w="12700" cap="flat">
              <a:solidFill>
                <a:srgbClr val="2F2F2F"/>
              </a:solidFill>
              <a:prstDash val="solid"/>
              <a:round/>
            </a:ln>
          </a:left>
          <a:right>
            <a:ln w="12700" cap="flat">
              <a:solidFill>
                <a:srgbClr val="2F2F2F"/>
              </a:solidFill>
              <a:prstDash val="solid"/>
              <a:round/>
            </a:ln>
          </a:right>
          <a:top>
            <a:ln w="50800" cap="flat">
              <a:solidFill>
                <a:srgbClr val="2F2F2F"/>
              </a:solidFill>
              <a:prstDash val="solid"/>
              <a:round/>
            </a:ln>
          </a:top>
          <a:bottom>
            <a:ln w="12700" cap="flat">
              <a:solidFill>
                <a:srgbClr val="2F2F2F"/>
              </a:solidFill>
              <a:prstDash val="solid"/>
              <a:round/>
            </a:ln>
          </a:bottom>
          <a:insideH>
            <a:ln w="12700" cap="flat">
              <a:solidFill>
                <a:srgbClr val="2F2F2F"/>
              </a:solidFill>
              <a:prstDash val="solid"/>
              <a:round/>
            </a:ln>
          </a:insideH>
          <a:insideV>
            <a:ln w="12700" cap="flat">
              <a:solidFill>
                <a:srgbClr val="2F2F2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2F2F2F"/>
      </a:tcTxStyle>
      <a:tcStyle>
        <a:tcBdr>
          <a:left>
            <a:ln w="12700" cap="flat">
              <a:solidFill>
                <a:srgbClr val="2F2F2F"/>
              </a:solidFill>
              <a:prstDash val="solid"/>
              <a:round/>
            </a:ln>
          </a:left>
          <a:right>
            <a:ln w="12700" cap="flat">
              <a:solidFill>
                <a:srgbClr val="2F2F2F"/>
              </a:solidFill>
              <a:prstDash val="solid"/>
              <a:round/>
            </a:ln>
          </a:right>
          <a:top>
            <a:ln w="12700" cap="flat">
              <a:solidFill>
                <a:srgbClr val="2F2F2F"/>
              </a:solidFill>
              <a:prstDash val="solid"/>
              <a:round/>
            </a:ln>
          </a:top>
          <a:bottom>
            <a:ln w="25400" cap="flat">
              <a:solidFill>
                <a:srgbClr val="2F2F2F"/>
              </a:solidFill>
              <a:prstDash val="solid"/>
              <a:round/>
            </a:ln>
          </a:bottom>
          <a:insideH>
            <a:ln w="12700" cap="flat">
              <a:solidFill>
                <a:srgbClr val="2F2F2F"/>
              </a:solidFill>
              <a:prstDash val="solid"/>
              <a:round/>
            </a:ln>
          </a:insideH>
          <a:insideV>
            <a:ln w="12700" cap="flat">
              <a:solidFill>
                <a:srgbClr val="2F2F2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8" name="Shape 8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3"/>
          <p:cNvGrpSpPr/>
          <p:nvPr/>
        </p:nvGrpSpPr>
        <p:grpSpPr>
          <a:xfrm>
            <a:off x="-1" y="-1"/>
            <a:ext cx="12198058" cy="4566815"/>
            <a:chOff x="0" y="0"/>
            <a:chExt cx="12198057" cy="4566814"/>
          </a:xfrm>
        </p:grpSpPr>
        <p:sp>
          <p:nvSpPr>
            <p:cNvPr id="11" name="Rectangle 6"/>
            <p:cNvSpPr/>
            <p:nvPr/>
          </p:nvSpPr>
          <p:spPr>
            <a:xfrm>
              <a:off x="-1" y="-1"/>
              <a:ext cx="12192001" cy="449580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" name="Rectangle 5"/>
            <p:cNvSpPr/>
            <p:nvPr/>
          </p:nvSpPr>
          <p:spPr>
            <a:xfrm>
              <a:off x="-1" y="-1"/>
              <a:ext cx="12192001" cy="4495800"/>
            </a:xfrm>
            <a:prstGeom prst="rect">
              <a:avLst/>
            </a:prstGeom>
            <a:solidFill>
              <a:srgbClr val="2F2F2F">
                <a:alpha val="4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" name="Straight Connector 9"/>
            <p:cNvSpPr/>
            <p:nvPr/>
          </p:nvSpPr>
          <p:spPr>
            <a:xfrm>
              <a:off x="0" y="4566813"/>
              <a:ext cx="12198057" cy="1"/>
            </a:xfrm>
            <a:prstGeom prst="line">
              <a:avLst/>
            </a:prstGeom>
            <a:noFill/>
            <a:ln w="12700" cap="flat">
              <a:solidFill>
                <a:srgbClr val="2F2F2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5" name="Click to add title"/>
          <p:cNvSpPr txBox="1"/>
          <p:nvPr>
            <p:ph type="title" hasCustomPrompt="1"/>
          </p:nvPr>
        </p:nvSpPr>
        <p:spPr>
          <a:xfrm>
            <a:off x="2184400" y="1550946"/>
            <a:ext cx="7810500" cy="2162794"/>
          </a:xfrm>
          <a:prstGeom prst="rect">
            <a:avLst/>
          </a:prstGeom>
        </p:spPr>
        <p:txBody>
          <a:bodyPr/>
          <a:lstStyle>
            <a:lvl1pPr algn="ctr">
              <a:defRPr sz="5400">
                <a:solidFill>
                  <a:srgbClr val="FFFFFF"/>
                </a:solidFill>
              </a:defRPr>
            </a:lvl1pPr>
          </a:lstStyle>
          <a:p>
            <a:pPr/>
            <a:r>
              <a:t>Click to add title</a:t>
            </a:r>
          </a:p>
        </p:txBody>
      </p:sp>
      <p:sp>
        <p:nvSpPr>
          <p:cNvPr id="16" name="正文级别 1…"/>
          <p:cNvSpPr txBox="1"/>
          <p:nvPr>
            <p:ph type="body" sz="quarter" idx="1" hasCustomPrompt="1"/>
          </p:nvPr>
        </p:nvSpPr>
        <p:spPr>
          <a:xfrm>
            <a:off x="2184400" y="4798350"/>
            <a:ext cx="7810500" cy="508704"/>
          </a:xfrm>
          <a:prstGeom prst="rect">
            <a:avLst/>
          </a:prstGeom>
        </p:spPr>
        <p:txBody>
          <a:bodyPr anchor="ctr"/>
          <a:lstStyle>
            <a:lvl1pPr marL="0" indent="0" algn="ctr">
              <a:buSzTx/>
              <a:buFontTx/>
              <a:buNone/>
              <a:defRPr sz="1600"/>
            </a:lvl1pPr>
            <a:lvl2pPr marL="0" indent="457200" algn="ctr">
              <a:buSzTx/>
              <a:buFontTx/>
              <a:buNone/>
              <a:defRPr sz="1600"/>
            </a:lvl2pPr>
            <a:lvl3pPr marL="0" indent="914400" algn="ctr">
              <a:buSzTx/>
              <a:buFontTx/>
              <a:buNone/>
              <a:defRPr sz="1600"/>
            </a:lvl3pPr>
            <a:lvl4pPr marL="0" indent="1371600" algn="ctr">
              <a:buSzTx/>
              <a:buFontTx/>
              <a:buNone/>
              <a:defRPr sz="1600"/>
            </a:lvl4pPr>
            <a:lvl5pPr marL="0" indent="1828800" algn="ctr">
              <a:buSzTx/>
              <a:buFontTx/>
              <a:buNone/>
              <a:defRPr sz="1600"/>
            </a:lvl5pPr>
          </a:lstStyle>
          <a:p>
            <a:pPr/>
            <a:r>
              <a:t>Click to add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7" name="Text Placeholder 4294967294"/>
          <p:cNvSpPr/>
          <p:nvPr>
            <p:ph type="body" sz="quarter" idx="21" hasCustomPrompt="1"/>
          </p:nvPr>
        </p:nvSpPr>
        <p:spPr>
          <a:xfrm>
            <a:off x="7001012" y="5859779"/>
            <a:ext cx="4517888" cy="274321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100000"/>
              </a:lnSpc>
              <a:buSzTx/>
              <a:buFontTx/>
              <a:buNone/>
              <a:defRPr sz="1200"/>
            </a:lvl1pPr>
          </a:lstStyle>
          <a:p>
            <a:pPr/>
            <a:r>
              <a:t>Presenter name</a:t>
            </a:r>
          </a:p>
        </p:txBody>
      </p:sp>
      <p:sp>
        <p:nvSpPr>
          <p:cNvPr id="18" name="Text Placeholder 4"/>
          <p:cNvSpPr/>
          <p:nvPr>
            <p:ph type="body" sz="quarter" idx="22" hasCustomPrompt="1"/>
          </p:nvPr>
        </p:nvSpPr>
        <p:spPr>
          <a:xfrm>
            <a:off x="660398" y="5859779"/>
            <a:ext cx="4517888" cy="27432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SzTx/>
              <a:buFontTx/>
              <a:buNone/>
              <a:defRPr sz="1200"/>
            </a:lvl1pPr>
          </a:lstStyle>
          <a:p>
            <a:pPr/>
            <a:r>
              <a:t>Click to add text</a:t>
            </a:r>
          </a:p>
        </p:txBody>
      </p:sp>
      <p:sp>
        <p:nvSpPr>
          <p:cNvPr id="19" name="幻灯片编号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lick to add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Click to add title</a:t>
            </a:r>
          </a:p>
        </p:txBody>
      </p:sp>
      <p:sp>
        <p:nvSpPr>
          <p:cNvPr id="27" name="正文级别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Click to add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genda"/>
          <p:cNvSpPr txBox="1"/>
          <p:nvPr>
            <p:ph type="title" hasCustomPrompt="1"/>
          </p:nvPr>
        </p:nvSpPr>
        <p:spPr>
          <a:xfrm>
            <a:off x="660400" y="1500187"/>
            <a:ext cx="2836562" cy="915667"/>
          </a:xfrm>
          <a:prstGeom prst="rect">
            <a:avLst/>
          </a:prstGeom>
        </p:spPr>
        <p:txBody>
          <a:bodyPr anchor="t"/>
          <a:lstStyle>
            <a:lvl1pPr algn="r">
              <a:defRPr sz="2400"/>
            </a:lvl1pPr>
          </a:lstStyle>
          <a:p>
            <a:pPr/>
            <a:r>
              <a:t>Agenda</a:t>
            </a:r>
          </a:p>
        </p:txBody>
      </p:sp>
      <p:sp>
        <p:nvSpPr>
          <p:cNvPr id="36" name="正文级别 1…"/>
          <p:cNvSpPr txBox="1"/>
          <p:nvPr>
            <p:ph type="body" idx="1" hasCustomPrompt="1"/>
          </p:nvPr>
        </p:nvSpPr>
        <p:spPr>
          <a:xfrm>
            <a:off x="3745077" y="1500187"/>
            <a:ext cx="7773822" cy="4633914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buFontTx/>
              <a:buAutoNum type="arabicPeriod" startAt="1"/>
            </a:lvl1pPr>
            <a:lvl2pPr marL="842962" indent="-385762">
              <a:lnSpc>
                <a:spcPct val="100000"/>
              </a:lnSpc>
              <a:buFontTx/>
              <a:buAutoNum type="circleNumDbPlain" startAt="1"/>
            </a:lvl2pPr>
            <a:lvl3pPr marL="1355271" indent="-440871">
              <a:lnSpc>
                <a:spcPct val="100000"/>
              </a:lnSpc>
              <a:buFontTx/>
              <a:buAutoNum type="alphaLcParenR" startAt="1"/>
            </a:lvl3pPr>
            <a:lvl4pPr>
              <a:lnSpc>
                <a:spcPct val="100000"/>
              </a:lnSpc>
              <a:buFontTx/>
            </a:lvl4pPr>
            <a:lvl5pPr>
              <a:lnSpc>
                <a:spcPct val="100000"/>
              </a:lnSpc>
              <a:buFontTx/>
            </a:lvl5pPr>
          </a:lstStyle>
          <a:p>
            <a:pPr/>
            <a:r>
              <a:t>Click to add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7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8" name="Straight Connector 7"/>
          <p:cNvSpPr/>
          <p:nvPr/>
        </p:nvSpPr>
        <p:spPr>
          <a:xfrm flipH="1">
            <a:off x="3622288" y="1500188"/>
            <a:ext cx="1" cy="4633913"/>
          </a:xfrm>
          <a:prstGeom prst="line">
            <a:avLst/>
          </a:prstGeom>
          <a:solidFill>
            <a:srgbClr val="FFCC00"/>
          </a:solidFill>
          <a:ln w="3175">
            <a:solidFill>
              <a:srgbClr val="BFBFB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9" name="Freeform: Shape 8"/>
          <p:cNvSpPr/>
          <p:nvPr/>
        </p:nvSpPr>
        <p:spPr>
          <a:xfrm>
            <a:off x="2626455" y="5219207"/>
            <a:ext cx="870507" cy="915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4632" y="6431"/>
                </a:moveTo>
                <a:cubicBezTo>
                  <a:pt x="14632" y="6695"/>
                  <a:pt x="14404" y="6911"/>
                  <a:pt x="14126" y="6911"/>
                </a:cubicBezTo>
                <a:lnTo>
                  <a:pt x="9703" y="6911"/>
                </a:lnTo>
                <a:cubicBezTo>
                  <a:pt x="9420" y="6911"/>
                  <a:pt x="9197" y="6695"/>
                  <a:pt x="9197" y="6431"/>
                </a:cubicBezTo>
                <a:cubicBezTo>
                  <a:pt x="9197" y="6167"/>
                  <a:pt x="9420" y="5951"/>
                  <a:pt x="9703" y="5951"/>
                </a:cubicBezTo>
                <a:lnTo>
                  <a:pt x="14126" y="5951"/>
                </a:lnTo>
                <a:cubicBezTo>
                  <a:pt x="14404" y="5951"/>
                  <a:pt x="14632" y="6167"/>
                  <a:pt x="14632" y="6431"/>
                </a:cubicBezTo>
                <a:close/>
                <a:moveTo>
                  <a:pt x="13073" y="8922"/>
                </a:moveTo>
                <a:cubicBezTo>
                  <a:pt x="13355" y="8922"/>
                  <a:pt x="13578" y="8710"/>
                  <a:pt x="13578" y="8442"/>
                </a:cubicBezTo>
                <a:cubicBezTo>
                  <a:pt x="13578" y="8178"/>
                  <a:pt x="13355" y="7963"/>
                  <a:pt x="13073" y="7963"/>
                </a:cubicBezTo>
                <a:lnTo>
                  <a:pt x="10752" y="7963"/>
                </a:lnTo>
                <a:cubicBezTo>
                  <a:pt x="10473" y="7963"/>
                  <a:pt x="10246" y="8178"/>
                  <a:pt x="10246" y="8442"/>
                </a:cubicBezTo>
                <a:cubicBezTo>
                  <a:pt x="10246" y="8710"/>
                  <a:pt x="10473" y="8922"/>
                  <a:pt x="10752" y="8922"/>
                </a:cubicBezTo>
                <a:lnTo>
                  <a:pt x="13073" y="8922"/>
                </a:lnTo>
                <a:close/>
                <a:moveTo>
                  <a:pt x="14632" y="11070"/>
                </a:moveTo>
                <a:cubicBezTo>
                  <a:pt x="14632" y="10802"/>
                  <a:pt x="14404" y="10590"/>
                  <a:pt x="14126" y="10590"/>
                </a:cubicBezTo>
                <a:lnTo>
                  <a:pt x="9703" y="10590"/>
                </a:lnTo>
                <a:cubicBezTo>
                  <a:pt x="9420" y="10590"/>
                  <a:pt x="9197" y="10802"/>
                  <a:pt x="9197" y="11070"/>
                </a:cubicBezTo>
                <a:cubicBezTo>
                  <a:pt x="9197" y="11334"/>
                  <a:pt x="9420" y="11550"/>
                  <a:pt x="9703" y="11550"/>
                </a:cubicBezTo>
                <a:lnTo>
                  <a:pt x="14126" y="11550"/>
                </a:lnTo>
                <a:cubicBezTo>
                  <a:pt x="14404" y="11550"/>
                  <a:pt x="14632" y="11334"/>
                  <a:pt x="14632" y="11070"/>
                </a:cubicBezTo>
                <a:close/>
                <a:moveTo>
                  <a:pt x="10752" y="12602"/>
                </a:moveTo>
                <a:cubicBezTo>
                  <a:pt x="10473" y="12602"/>
                  <a:pt x="10246" y="12818"/>
                  <a:pt x="10246" y="13082"/>
                </a:cubicBezTo>
                <a:cubicBezTo>
                  <a:pt x="10246" y="13350"/>
                  <a:pt x="10473" y="13561"/>
                  <a:pt x="10752" y="13561"/>
                </a:cubicBezTo>
                <a:lnTo>
                  <a:pt x="13073" y="13561"/>
                </a:lnTo>
                <a:cubicBezTo>
                  <a:pt x="13355" y="13561"/>
                  <a:pt x="13578" y="13350"/>
                  <a:pt x="13578" y="13082"/>
                </a:cubicBezTo>
                <a:cubicBezTo>
                  <a:pt x="13578" y="12818"/>
                  <a:pt x="13355" y="12602"/>
                  <a:pt x="13073" y="12602"/>
                </a:cubicBezTo>
                <a:lnTo>
                  <a:pt x="10752" y="12602"/>
                </a:lnTo>
                <a:close/>
                <a:moveTo>
                  <a:pt x="18739" y="2799"/>
                </a:moveTo>
                <a:lnTo>
                  <a:pt x="18739" y="5767"/>
                </a:lnTo>
                <a:cubicBezTo>
                  <a:pt x="18739" y="6035"/>
                  <a:pt x="18963" y="6247"/>
                  <a:pt x="19245" y="6247"/>
                </a:cubicBezTo>
                <a:cubicBezTo>
                  <a:pt x="19523" y="6247"/>
                  <a:pt x="19750" y="6035"/>
                  <a:pt x="19750" y="5767"/>
                </a:cubicBezTo>
                <a:lnTo>
                  <a:pt x="19750" y="2799"/>
                </a:lnTo>
                <a:cubicBezTo>
                  <a:pt x="19750" y="1256"/>
                  <a:pt x="18428" y="0"/>
                  <a:pt x="16801" y="0"/>
                </a:cubicBezTo>
                <a:lnTo>
                  <a:pt x="2545" y="0"/>
                </a:lnTo>
                <a:cubicBezTo>
                  <a:pt x="1142" y="0"/>
                  <a:pt x="0" y="1084"/>
                  <a:pt x="0" y="2416"/>
                </a:cubicBezTo>
                <a:lnTo>
                  <a:pt x="0" y="6687"/>
                </a:lnTo>
                <a:cubicBezTo>
                  <a:pt x="0" y="6951"/>
                  <a:pt x="223" y="7167"/>
                  <a:pt x="506" y="7167"/>
                </a:cubicBezTo>
                <a:lnTo>
                  <a:pt x="2385" y="7167"/>
                </a:lnTo>
                <a:cubicBezTo>
                  <a:pt x="2663" y="7167"/>
                  <a:pt x="2890" y="6951"/>
                  <a:pt x="2890" y="6687"/>
                </a:cubicBezTo>
                <a:cubicBezTo>
                  <a:pt x="2890" y="6423"/>
                  <a:pt x="2663" y="6207"/>
                  <a:pt x="2385" y="6207"/>
                </a:cubicBezTo>
                <a:lnTo>
                  <a:pt x="1011" y="6207"/>
                </a:lnTo>
                <a:lnTo>
                  <a:pt x="1011" y="2416"/>
                </a:lnTo>
                <a:cubicBezTo>
                  <a:pt x="1011" y="1612"/>
                  <a:pt x="1698" y="960"/>
                  <a:pt x="2545" y="960"/>
                </a:cubicBezTo>
                <a:cubicBezTo>
                  <a:pt x="3391" y="960"/>
                  <a:pt x="4078" y="1612"/>
                  <a:pt x="4078" y="2416"/>
                </a:cubicBezTo>
                <a:lnTo>
                  <a:pt x="4078" y="16713"/>
                </a:lnTo>
                <a:cubicBezTo>
                  <a:pt x="4078" y="18257"/>
                  <a:pt x="5401" y="19512"/>
                  <a:pt x="7027" y="19512"/>
                </a:cubicBezTo>
                <a:lnTo>
                  <a:pt x="16448" y="19512"/>
                </a:lnTo>
                <a:cubicBezTo>
                  <a:pt x="16726" y="19512"/>
                  <a:pt x="16953" y="19296"/>
                  <a:pt x="16953" y="19032"/>
                </a:cubicBezTo>
                <a:cubicBezTo>
                  <a:pt x="16953" y="18769"/>
                  <a:pt x="16726" y="18553"/>
                  <a:pt x="16448" y="18553"/>
                </a:cubicBezTo>
                <a:lnTo>
                  <a:pt x="7027" y="18553"/>
                </a:lnTo>
                <a:cubicBezTo>
                  <a:pt x="5961" y="18553"/>
                  <a:pt x="5089" y="17729"/>
                  <a:pt x="5089" y="16713"/>
                </a:cubicBezTo>
                <a:lnTo>
                  <a:pt x="5089" y="2416"/>
                </a:lnTo>
                <a:cubicBezTo>
                  <a:pt x="5089" y="1872"/>
                  <a:pt x="4900" y="1364"/>
                  <a:pt x="4575" y="960"/>
                </a:cubicBezTo>
                <a:lnTo>
                  <a:pt x="16801" y="960"/>
                </a:lnTo>
                <a:cubicBezTo>
                  <a:pt x="17867" y="960"/>
                  <a:pt x="18739" y="1784"/>
                  <a:pt x="18739" y="2799"/>
                </a:cubicBezTo>
                <a:close/>
                <a:moveTo>
                  <a:pt x="20168" y="7999"/>
                </a:moveTo>
                <a:lnTo>
                  <a:pt x="19245" y="7999"/>
                </a:lnTo>
                <a:cubicBezTo>
                  <a:pt x="18963" y="7999"/>
                  <a:pt x="18739" y="8214"/>
                  <a:pt x="18739" y="8478"/>
                </a:cubicBezTo>
                <a:cubicBezTo>
                  <a:pt x="18739" y="8746"/>
                  <a:pt x="18963" y="8958"/>
                  <a:pt x="19245" y="8958"/>
                </a:cubicBezTo>
                <a:lnTo>
                  <a:pt x="20168" y="8958"/>
                </a:lnTo>
                <a:cubicBezTo>
                  <a:pt x="20399" y="8958"/>
                  <a:pt x="20589" y="9138"/>
                  <a:pt x="20589" y="9358"/>
                </a:cubicBezTo>
                <a:lnTo>
                  <a:pt x="20589" y="14869"/>
                </a:lnTo>
                <a:cubicBezTo>
                  <a:pt x="20589" y="15137"/>
                  <a:pt x="20816" y="15349"/>
                  <a:pt x="21094" y="15349"/>
                </a:cubicBezTo>
                <a:cubicBezTo>
                  <a:pt x="21372" y="15349"/>
                  <a:pt x="21600" y="15137"/>
                  <a:pt x="21600" y="14869"/>
                </a:cubicBezTo>
                <a:lnTo>
                  <a:pt x="21600" y="9358"/>
                </a:lnTo>
                <a:cubicBezTo>
                  <a:pt x="21600" y="8610"/>
                  <a:pt x="20960" y="7999"/>
                  <a:pt x="20168" y="7999"/>
                </a:cubicBezTo>
                <a:close/>
                <a:moveTo>
                  <a:pt x="19245" y="20552"/>
                </a:moveTo>
                <a:cubicBezTo>
                  <a:pt x="18963" y="20552"/>
                  <a:pt x="18739" y="20768"/>
                  <a:pt x="18739" y="21032"/>
                </a:cubicBezTo>
                <a:lnTo>
                  <a:pt x="18739" y="21120"/>
                </a:lnTo>
                <a:cubicBezTo>
                  <a:pt x="18739" y="21384"/>
                  <a:pt x="18963" y="21600"/>
                  <a:pt x="19245" y="21600"/>
                </a:cubicBezTo>
                <a:cubicBezTo>
                  <a:pt x="19523" y="21600"/>
                  <a:pt x="19750" y="21384"/>
                  <a:pt x="19750" y="21120"/>
                </a:cubicBezTo>
                <a:lnTo>
                  <a:pt x="19750" y="21032"/>
                </a:lnTo>
                <a:cubicBezTo>
                  <a:pt x="19750" y="20768"/>
                  <a:pt x="19523" y="20552"/>
                  <a:pt x="19245" y="20552"/>
                </a:cubicBezTo>
                <a:close/>
                <a:moveTo>
                  <a:pt x="19245" y="9754"/>
                </a:moveTo>
                <a:cubicBezTo>
                  <a:pt x="18963" y="9754"/>
                  <a:pt x="18739" y="9966"/>
                  <a:pt x="18739" y="10234"/>
                </a:cubicBezTo>
                <a:lnTo>
                  <a:pt x="18739" y="19412"/>
                </a:lnTo>
                <a:cubicBezTo>
                  <a:pt x="18739" y="19676"/>
                  <a:pt x="18963" y="19892"/>
                  <a:pt x="19245" y="19892"/>
                </a:cubicBezTo>
                <a:cubicBezTo>
                  <a:pt x="19523" y="19892"/>
                  <a:pt x="19750" y="19676"/>
                  <a:pt x="19750" y="19412"/>
                </a:cubicBezTo>
                <a:lnTo>
                  <a:pt x="19750" y="10234"/>
                </a:lnTo>
                <a:cubicBezTo>
                  <a:pt x="19750" y="9966"/>
                  <a:pt x="19523" y="9754"/>
                  <a:pt x="19245" y="9754"/>
                </a:cubicBezTo>
                <a:close/>
              </a:path>
            </a:pathLst>
          </a:custGeom>
          <a:solidFill>
            <a:srgbClr val="D9D9D9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9"/>
          <p:cNvGrpSpPr/>
          <p:nvPr/>
        </p:nvGrpSpPr>
        <p:grpSpPr>
          <a:xfrm>
            <a:off x="-1" y="4407682"/>
            <a:ext cx="12198058" cy="2450319"/>
            <a:chOff x="0" y="0"/>
            <a:chExt cx="12198057" cy="2450318"/>
          </a:xfrm>
        </p:grpSpPr>
        <p:sp>
          <p:nvSpPr>
            <p:cNvPr id="46" name="Rectangle 6"/>
            <p:cNvSpPr/>
            <p:nvPr/>
          </p:nvSpPr>
          <p:spPr>
            <a:xfrm flipH="1">
              <a:off x="6056" y="128996"/>
              <a:ext cx="12192001" cy="2321323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" name="Rectangle 7"/>
            <p:cNvSpPr/>
            <p:nvPr/>
          </p:nvSpPr>
          <p:spPr>
            <a:xfrm flipH="1">
              <a:off x="6056" y="128997"/>
              <a:ext cx="12192001" cy="2321319"/>
            </a:xfrm>
            <a:prstGeom prst="rect">
              <a:avLst/>
            </a:prstGeom>
            <a:solidFill>
              <a:srgbClr val="2F2F2F">
                <a:alpha val="4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8" name="Straight Connector 8"/>
            <p:cNvSpPr/>
            <p:nvPr/>
          </p:nvSpPr>
          <p:spPr>
            <a:xfrm flipH="1" flipV="1">
              <a:off x="-1" y="0"/>
              <a:ext cx="12198058" cy="1"/>
            </a:xfrm>
            <a:prstGeom prst="line">
              <a:avLst/>
            </a:prstGeom>
            <a:noFill/>
            <a:ln w="12700" cap="flat">
              <a:solidFill>
                <a:srgbClr val="2F2F2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50" name="Click to add title"/>
          <p:cNvSpPr txBox="1"/>
          <p:nvPr>
            <p:ph type="title" hasCustomPrompt="1"/>
          </p:nvPr>
        </p:nvSpPr>
        <p:spPr>
          <a:xfrm>
            <a:off x="3368675" y="2441600"/>
            <a:ext cx="5435600" cy="9874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Click to add title</a:t>
            </a:r>
          </a:p>
        </p:txBody>
      </p:sp>
      <p:sp>
        <p:nvSpPr>
          <p:cNvPr id="51" name="正文级别 1…"/>
          <p:cNvSpPr txBox="1"/>
          <p:nvPr>
            <p:ph type="body" sz="quarter" idx="1" hasCustomPrompt="1"/>
          </p:nvPr>
        </p:nvSpPr>
        <p:spPr>
          <a:xfrm>
            <a:off x="3375025" y="3428998"/>
            <a:ext cx="5435600" cy="27051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100"/>
            </a:lvl1pPr>
            <a:lvl2pPr marL="0" indent="457200" algn="ctr">
              <a:buSzTx/>
              <a:buFontTx/>
              <a:buNone/>
              <a:defRPr sz="1100"/>
            </a:lvl2pPr>
            <a:lvl3pPr marL="0" indent="914400" algn="ctr">
              <a:buSzTx/>
              <a:buFontTx/>
              <a:buNone/>
              <a:defRPr sz="1100"/>
            </a:lvl3pPr>
            <a:lvl4pPr marL="0" indent="1371600" algn="ctr">
              <a:buSzTx/>
              <a:buFontTx/>
              <a:buNone/>
              <a:defRPr sz="1100"/>
            </a:lvl4pPr>
            <a:lvl5pPr marL="0" indent="1828800" algn="ctr">
              <a:buSzTx/>
              <a:buFontTx/>
              <a:buNone/>
              <a:defRPr sz="1100"/>
            </a:lvl5pPr>
          </a:lstStyle>
          <a:p>
            <a:pPr/>
            <a:r>
              <a:t>Click to add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2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lick to add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Click to add title</a:t>
            </a:r>
          </a:p>
        </p:txBody>
      </p:sp>
      <p:sp>
        <p:nvSpPr>
          <p:cNvPr id="6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2"/>
          <p:cNvGrpSpPr/>
          <p:nvPr/>
        </p:nvGrpSpPr>
        <p:grpSpPr>
          <a:xfrm>
            <a:off x="-1" y="-1"/>
            <a:ext cx="12198058" cy="4566815"/>
            <a:chOff x="0" y="0"/>
            <a:chExt cx="12198057" cy="4566814"/>
          </a:xfrm>
        </p:grpSpPr>
        <p:sp>
          <p:nvSpPr>
            <p:cNvPr id="74" name="Rectangle 5"/>
            <p:cNvSpPr/>
            <p:nvPr/>
          </p:nvSpPr>
          <p:spPr>
            <a:xfrm>
              <a:off x="-1" y="-1"/>
              <a:ext cx="12192001" cy="449580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5" name="Rectangle 6"/>
            <p:cNvSpPr/>
            <p:nvPr/>
          </p:nvSpPr>
          <p:spPr>
            <a:xfrm>
              <a:off x="-1" y="-1"/>
              <a:ext cx="12192001" cy="4495800"/>
            </a:xfrm>
            <a:prstGeom prst="rect">
              <a:avLst/>
            </a:prstGeom>
            <a:solidFill>
              <a:srgbClr val="2F2F2F">
                <a:alpha val="4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" name="Straight Connector 8"/>
            <p:cNvSpPr/>
            <p:nvPr/>
          </p:nvSpPr>
          <p:spPr>
            <a:xfrm>
              <a:off x="0" y="4566813"/>
              <a:ext cx="12198057" cy="1"/>
            </a:xfrm>
            <a:prstGeom prst="line">
              <a:avLst/>
            </a:prstGeom>
            <a:noFill/>
            <a:ln w="12700" cap="flat">
              <a:solidFill>
                <a:srgbClr val="2F2F2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78" name="Click to add title"/>
          <p:cNvSpPr txBox="1"/>
          <p:nvPr>
            <p:ph type="title" hasCustomPrompt="1"/>
          </p:nvPr>
        </p:nvSpPr>
        <p:spPr>
          <a:xfrm>
            <a:off x="660400" y="1549400"/>
            <a:ext cx="10858500" cy="2270449"/>
          </a:xfrm>
          <a:prstGeom prst="rect">
            <a:avLst/>
          </a:prstGeom>
        </p:spPr>
        <p:txBody>
          <a:bodyPr anchor="ctr"/>
          <a:lstStyle>
            <a:lvl1pPr algn="ctr">
              <a:defRPr sz="6600">
                <a:solidFill>
                  <a:srgbClr val="FFFFFF"/>
                </a:solidFill>
              </a:defRPr>
            </a:lvl1pPr>
          </a:lstStyle>
          <a:p>
            <a:pPr/>
            <a:r>
              <a:t>Click to add title</a:t>
            </a:r>
          </a:p>
        </p:txBody>
      </p:sp>
      <p:sp>
        <p:nvSpPr>
          <p:cNvPr id="79" name="正文级别 1…"/>
          <p:cNvSpPr txBox="1"/>
          <p:nvPr>
            <p:ph type="body" sz="quarter" idx="1" hasCustomPrompt="1"/>
          </p:nvPr>
        </p:nvSpPr>
        <p:spPr>
          <a:xfrm>
            <a:off x="7001012" y="5859779"/>
            <a:ext cx="4517888" cy="274321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200"/>
            </a:lvl1pPr>
            <a:lvl2pPr marL="628650" indent="-171450" algn="r">
              <a:lnSpc>
                <a:spcPct val="100000"/>
              </a:lnSpc>
              <a:spcBef>
                <a:spcPts val="0"/>
              </a:spcBef>
              <a:buFontTx/>
              <a:defRPr sz="1200"/>
            </a:lvl2pPr>
            <a:lvl3pPr marL="1110342" indent="-195942" algn="r">
              <a:lnSpc>
                <a:spcPct val="100000"/>
              </a:lnSpc>
              <a:spcBef>
                <a:spcPts val="0"/>
              </a:spcBef>
              <a:buFontTx/>
              <a:defRPr sz="1200"/>
            </a:lvl3pPr>
            <a:lvl4pPr marL="1600200" indent="-228600" algn="r">
              <a:lnSpc>
                <a:spcPct val="100000"/>
              </a:lnSpc>
              <a:spcBef>
                <a:spcPts val="0"/>
              </a:spcBef>
              <a:buFontTx/>
              <a:defRPr sz="1200"/>
            </a:lvl4pPr>
            <a:lvl5pPr marL="2057400" indent="-228600" algn="r">
              <a:lnSpc>
                <a:spcPct val="100000"/>
              </a:lnSpc>
              <a:spcBef>
                <a:spcPts val="0"/>
              </a:spcBef>
              <a:buFontTx/>
              <a:defRPr sz="1200"/>
            </a:lvl5pPr>
          </a:lstStyle>
          <a:p>
            <a:pPr/>
            <a:r>
              <a:t>Presenter name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0" name="Text Placeholder 4"/>
          <p:cNvSpPr/>
          <p:nvPr>
            <p:ph type="body" sz="quarter" idx="21" hasCustomPrompt="1"/>
          </p:nvPr>
        </p:nvSpPr>
        <p:spPr>
          <a:xfrm>
            <a:off x="660400" y="5844540"/>
            <a:ext cx="4517888" cy="27432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200"/>
            </a:lvl1pPr>
          </a:lstStyle>
          <a:p>
            <a:pPr/>
            <a:r>
              <a:t>Click to add text</a:t>
            </a:r>
          </a:p>
        </p:txBody>
      </p:sp>
      <p:sp>
        <p:nvSpPr>
          <p:cNvPr id="81" name="幻灯片编号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ick to add title"/>
          <p:cNvSpPr txBox="1"/>
          <p:nvPr>
            <p:ph type="title" hasCustomPrompt="1"/>
          </p:nvPr>
        </p:nvSpPr>
        <p:spPr>
          <a:xfrm>
            <a:off x="660400" y="128587"/>
            <a:ext cx="10858500" cy="900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Click to add title</a:t>
            </a:r>
          </a:p>
        </p:txBody>
      </p:sp>
      <p:sp>
        <p:nvSpPr>
          <p:cNvPr id="3" name="正文级别 1…"/>
          <p:cNvSpPr txBox="1"/>
          <p:nvPr>
            <p:ph type="body" idx="1" hasCustomPrompt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Click to add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1273497" y="6433357"/>
            <a:ext cx="245404" cy="2269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000">
                <a:solidFill>
                  <a:srgbClr val="8C8C8C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marR="0" indent="-2286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1pPr>
      <a:lvl2pPr marL="714375" marR="0" indent="-257175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2pPr>
      <a:lvl3pPr marL="1208314" marR="0" indent="-293914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3pPr>
      <a:lvl4pPr marL="1714500" marR="0" indent="-3429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4pPr>
      <a:lvl5pPr marL="2171700" marR="0" indent="-3429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5pPr>
      <a:lvl6pPr marL="2514600" marR="0" indent="-2286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6pPr>
      <a:lvl7pPr marL="2971800" marR="0" indent="-2286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7pPr>
      <a:lvl8pPr marL="3429000" marR="0" indent="-2286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8pPr>
      <a:lvl9pPr marL="3886200" marR="0" indent="-2286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2F2F2F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Josep Guardiola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Josep Guardiola</a:t>
            </a:r>
          </a:p>
        </p:txBody>
      </p:sp>
      <p:sp>
        <p:nvSpPr>
          <p:cNvPr id="91" name="A Mastermind in Football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Mastermind in Football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yer to Coa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Player to Coach</a:t>
            </a:r>
          </a:p>
        </p:txBody>
      </p:sp>
      <p:sp>
        <p:nvSpPr>
          <p:cNvPr id="94" name="From a legendary Barcelona player to one of the most successful coaches in the world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From a legendary Barcelona player to one of the most successful coaches in the world.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98e93784-4100-42d0-86e5-09414daf8fa3.source.4.zh-Hans.pptx"/>
          <p:cNvGrpSpPr/>
          <p:nvPr/>
        </p:nvGrpSpPr>
        <p:grpSpPr>
          <a:xfrm>
            <a:off x="759847" y="1130299"/>
            <a:ext cx="10713334" cy="5003801"/>
            <a:chOff x="0" y="0"/>
            <a:chExt cx="10713331" cy="5003800"/>
          </a:xfrm>
        </p:grpSpPr>
        <p:sp>
          <p:nvSpPr>
            <p:cNvPr id="96" name="直接连接符 20"/>
            <p:cNvSpPr/>
            <p:nvPr/>
          </p:nvSpPr>
          <p:spPr>
            <a:xfrm flipH="1">
              <a:off x="5329801" y="0"/>
              <a:ext cx="1" cy="5003800"/>
            </a:xfrm>
            <a:prstGeom prst="line">
              <a:avLst/>
            </a:prstGeom>
            <a:noFill/>
            <a:ln w="6350" cap="rnd">
              <a:solidFill>
                <a:srgbClr val="2F2F2F">
                  <a:alpha val="50000"/>
                </a:srgbClr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grpSp>
          <p:nvGrpSpPr>
            <p:cNvPr id="101" name="组合 29"/>
            <p:cNvGrpSpPr/>
            <p:nvPr/>
          </p:nvGrpSpPr>
          <p:grpSpPr>
            <a:xfrm>
              <a:off x="4142351" y="1289050"/>
              <a:ext cx="2374901" cy="2425700"/>
              <a:chOff x="0" y="0"/>
              <a:chExt cx="2374900" cy="2425700"/>
            </a:xfrm>
          </p:grpSpPr>
          <p:sp>
            <p:nvSpPr>
              <p:cNvPr id="97" name="矩形: 圆角 27"/>
              <p:cNvSpPr/>
              <p:nvPr/>
            </p:nvSpPr>
            <p:spPr>
              <a:xfrm>
                <a:off x="0" y="0"/>
                <a:ext cx="2374900" cy="2425700"/>
              </a:xfrm>
              <a:prstGeom prst="roundRect">
                <a:avLst>
                  <a:gd name="adj" fmla="val 6734"/>
                </a:avLst>
              </a:prstGeom>
              <a:solidFill>
                <a:srgbClr val="2F2F2F">
                  <a:alpha val="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grpSp>
            <p:nvGrpSpPr>
              <p:cNvPr id="100" name="Title"/>
              <p:cNvGrpSpPr/>
              <p:nvPr/>
            </p:nvGrpSpPr>
            <p:grpSpPr>
              <a:xfrm>
                <a:off x="149286" y="163400"/>
                <a:ext cx="2076329" cy="2098899"/>
                <a:chOff x="0" y="0"/>
                <a:chExt cx="2076328" cy="2098897"/>
              </a:xfrm>
            </p:grpSpPr>
            <p:sp>
              <p:nvSpPr>
                <p:cNvPr id="98" name="圆角矩形"/>
                <p:cNvSpPr/>
                <p:nvPr/>
              </p:nvSpPr>
              <p:spPr>
                <a:xfrm>
                  <a:off x="0" y="0"/>
                  <a:ext cx="2076329" cy="2098898"/>
                </a:xfrm>
                <a:prstGeom prst="roundRect">
                  <a:avLst>
                    <a:gd name="adj" fmla="val 8206"/>
                  </a:avLst>
                </a:prstGeom>
                <a:solidFill>
                  <a:srgbClr val="FFFFFF"/>
                </a:solidFill>
                <a:ln w="6350" cap="flat">
                  <a:solidFill>
                    <a:srgbClr val="2F2F2F">
                      <a:alpha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99" name="Early Life and Playing Career"/>
                <p:cNvSpPr txBox="1"/>
                <p:nvPr/>
              </p:nvSpPr>
              <p:spPr>
                <a:xfrm>
                  <a:off x="98798" y="475314"/>
                  <a:ext cx="1878732" cy="114826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>
                    <a:defRPr b="1" sz="2400"/>
                  </a:lvl1pPr>
                </a:lstStyle>
                <a:p>
                  <a:pPr/>
                  <a:r>
                    <a:t>Early Life and Playing Career</a:t>
                  </a:r>
                </a:p>
              </p:txBody>
            </p:sp>
          </p:grpSp>
        </p:grpSp>
        <p:grpSp>
          <p:nvGrpSpPr>
            <p:cNvPr id="105" name="组合 26"/>
            <p:cNvGrpSpPr/>
            <p:nvPr/>
          </p:nvGrpSpPr>
          <p:grpSpPr>
            <a:xfrm>
              <a:off x="-1" y="-1"/>
              <a:ext cx="3995033" cy="2361009"/>
              <a:chOff x="0" y="0"/>
              <a:chExt cx="3995031" cy="2361007"/>
            </a:xfrm>
          </p:grpSpPr>
          <p:sp>
            <p:nvSpPr>
              <p:cNvPr id="102" name="Number1"/>
              <p:cNvSpPr txBox="1"/>
              <p:nvPr/>
            </p:nvSpPr>
            <p:spPr>
              <a:xfrm>
                <a:off x="-1" y="0"/>
                <a:ext cx="273607" cy="472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normAutofit fontScale="100000" lnSpcReduction="0"/>
              </a:bodyPr>
              <a:lstStyle>
                <a:lvl1pPr algn="ctr">
                  <a:defRPr sz="1600">
                    <a:solidFill>
                      <a:schemeClr val="accent1"/>
                    </a:solidFill>
                  </a:defRPr>
                </a:lvl1pPr>
              </a:lstStyle>
              <a:p>
                <a:pPr/>
                <a:r>
                  <a:t>1.</a:t>
                </a:r>
              </a:p>
            </p:txBody>
          </p:sp>
          <p:sp>
            <p:nvSpPr>
              <p:cNvPr id="103" name="Bullet1"/>
              <p:cNvSpPr txBox="1"/>
              <p:nvPr/>
            </p:nvSpPr>
            <p:spPr>
              <a:xfrm>
                <a:off x="444173" y="0"/>
                <a:ext cx="3550859" cy="472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>
                <a:lvl1pPr defTabSz="913764">
                  <a:lnSpc>
                    <a:spcPct val="120000"/>
                  </a:lnSpc>
                  <a:defRPr b="1"/>
                </a:lvl1pPr>
              </a:lstStyle>
              <a:p>
                <a:pPr/>
                <a:r>
                  <a:t>Birth and Origin</a:t>
                </a:r>
              </a:p>
            </p:txBody>
          </p:sp>
          <p:sp>
            <p:nvSpPr>
              <p:cNvPr id="104" name="Text1"/>
              <p:cNvSpPr txBox="1"/>
              <p:nvPr/>
            </p:nvSpPr>
            <p:spPr>
              <a:xfrm>
                <a:off x="444173" y="472661"/>
                <a:ext cx="3550859" cy="188834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rmAutofit fontScale="100000" lnSpcReduction="0"/>
              </a:bodyPr>
              <a:lstStyle>
                <a:lvl1pPr>
                  <a:lnSpc>
                    <a:spcPct val="120000"/>
                  </a:lnSpc>
                  <a:defRPr sz="1200"/>
                </a:lvl1pPr>
              </a:lstStyle>
              <a:p>
                <a:pPr/>
                <a:r>
                  <a:t>Josep Guardiola was born on January 18, 1971, in Santpedor, Catalonia, Spain.</a:t>
                </a:r>
              </a:p>
            </p:txBody>
          </p:sp>
        </p:grpSp>
        <p:grpSp>
          <p:nvGrpSpPr>
            <p:cNvPr id="109" name="组合 30"/>
            <p:cNvGrpSpPr/>
            <p:nvPr/>
          </p:nvGrpSpPr>
          <p:grpSpPr>
            <a:xfrm>
              <a:off x="-1" y="2642792"/>
              <a:ext cx="3995033" cy="2361008"/>
              <a:chOff x="0" y="0"/>
              <a:chExt cx="3995031" cy="2361007"/>
            </a:xfrm>
          </p:grpSpPr>
          <p:sp>
            <p:nvSpPr>
              <p:cNvPr id="106" name="Number2"/>
              <p:cNvSpPr txBox="1"/>
              <p:nvPr/>
            </p:nvSpPr>
            <p:spPr>
              <a:xfrm>
                <a:off x="-1" y="0"/>
                <a:ext cx="273607" cy="472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normAutofit fontScale="100000" lnSpcReduction="0"/>
              </a:bodyPr>
              <a:lstStyle>
                <a:lvl1pPr algn="ctr">
                  <a:defRPr sz="1600">
                    <a:solidFill>
                      <a:schemeClr val="accent1"/>
                    </a:solidFill>
                  </a:defRPr>
                </a:lvl1pPr>
              </a:lstStyle>
              <a:p>
                <a:pPr/>
                <a:r>
                  <a:t>2.</a:t>
                </a:r>
              </a:p>
            </p:txBody>
          </p:sp>
          <p:sp>
            <p:nvSpPr>
              <p:cNvPr id="107" name="Bullet2"/>
              <p:cNvSpPr txBox="1"/>
              <p:nvPr/>
            </p:nvSpPr>
            <p:spPr>
              <a:xfrm>
                <a:off x="444173" y="0"/>
                <a:ext cx="3550859" cy="472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>
                <a:lvl1pPr defTabSz="913764">
                  <a:lnSpc>
                    <a:spcPct val="120000"/>
                  </a:lnSpc>
                  <a:defRPr b="1"/>
                </a:lvl1pPr>
              </a:lstStyle>
              <a:p>
                <a:pPr/>
                <a:r>
                  <a:t>La Masia Journey</a:t>
                </a:r>
              </a:p>
            </p:txBody>
          </p:sp>
          <p:sp>
            <p:nvSpPr>
              <p:cNvPr id="108" name="Text2"/>
              <p:cNvSpPr txBox="1"/>
              <p:nvPr/>
            </p:nvSpPr>
            <p:spPr>
              <a:xfrm>
                <a:off x="444173" y="472661"/>
                <a:ext cx="3550859" cy="188834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rmAutofit fontScale="100000" lnSpcReduction="0"/>
              </a:bodyPr>
              <a:lstStyle>
                <a:lvl1pPr>
                  <a:lnSpc>
                    <a:spcPct val="120000"/>
                  </a:lnSpc>
                  <a:defRPr sz="1200"/>
                </a:lvl1pPr>
              </a:lstStyle>
              <a:p>
                <a:pPr/>
                <a:r>
                  <a:t>Joined Barcelona's U16 team in 1984 and graduated through the youth ranks.</a:t>
                </a:r>
              </a:p>
            </p:txBody>
          </p:sp>
        </p:grpSp>
        <p:grpSp>
          <p:nvGrpSpPr>
            <p:cNvPr id="113" name="组合 2"/>
            <p:cNvGrpSpPr/>
            <p:nvPr/>
          </p:nvGrpSpPr>
          <p:grpSpPr>
            <a:xfrm>
              <a:off x="6718299" y="-1"/>
              <a:ext cx="3995033" cy="2361009"/>
              <a:chOff x="0" y="0"/>
              <a:chExt cx="3995031" cy="2361007"/>
            </a:xfrm>
          </p:grpSpPr>
          <p:sp>
            <p:nvSpPr>
              <p:cNvPr id="110" name="Number3"/>
              <p:cNvSpPr txBox="1"/>
              <p:nvPr/>
            </p:nvSpPr>
            <p:spPr>
              <a:xfrm>
                <a:off x="-1" y="0"/>
                <a:ext cx="273607" cy="472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normAutofit fontScale="100000" lnSpcReduction="0"/>
              </a:bodyPr>
              <a:lstStyle>
                <a:lvl1pPr algn="ctr">
                  <a:defRPr sz="1600">
                    <a:solidFill>
                      <a:schemeClr val="accent1"/>
                    </a:solidFill>
                  </a:defRPr>
                </a:lvl1pPr>
              </a:lstStyle>
              <a:p>
                <a:pPr/>
                <a:r>
                  <a:t>3.</a:t>
                </a:r>
              </a:p>
            </p:txBody>
          </p:sp>
          <p:sp>
            <p:nvSpPr>
              <p:cNvPr id="111" name="Bullet3"/>
              <p:cNvSpPr txBox="1"/>
              <p:nvPr/>
            </p:nvSpPr>
            <p:spPr>
              <a:xfrm>
                <a:off x="444173" y="0"/>
                <a:ext cx="3550859" cy="472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>
                <a:lvl1pPr defTabSz="913764">
                  <a:lnSpc>
                    <a:spcPct val="120000"/>
                  </a:lnSpc>
                  <a:defRPr b="1"/>
                </a:lvl1pPr>
              </a:lstStyle>
              <a:p>
                <a:pPr/>
                <a:r>
                  <a:t>Barcelona Player</a:t>
                </a:r>
              </a:p>
            </p:txBody>
          </p:sp>
          <p:sp>
            <p:nvSpPr>
              <p:cNvPr id="112" name="Text3"/>
              <p:cNvSpPr txBox="1"/>
              <p:nvPr/>
            </p:nvSpPr>
            <p:spPr>
              <a:xfrm>
                <a:off x="444173" y="472661"/>
                <a:ext cx="3550859" cy="188834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rmAutofit fontScale="100000" lnSpcReduction="0"/>
              </a:bodyPr>
              <a:lstStyle>
                <a:lvl1pPr>
                  <a:lnSpc>
                    <a:spcPct val="120000"/>
                  </a:lnSpc>
                  <a:defRPr sz="1200"/>
                </a:lvl1pPr>
              </a:lstStyle>
              <a:p>
                <a:pPr/>
                <a:r>
                  <a:t>Became a key player for Barcelona, making over 400 appearances and winning numerous titles.</a:t>
                </a:r>
              </a:p>
            </p:txBody>
          </p:sp>
        </p:grpSp>
        <p:grpSp>
          <p:nvGrpSpPr>
            <p:cNvPr id="117" name="组合 6"/>
            <p:cNvGrpSpPr/>
            <p:nvPr/>
          </p:nvGrpSpPr>
          <p:grpSpPr>
            <a:xfrm>
              <a:off x="6718299" y="2642792"/>
              <a:ext cx="3995033" cy="2361008"/>
              <a:chOff x="0" y="0"/>
              <a:chExt cx="3995031" cy="2361007"/>
            </a:xfrm>
          </p:grpSpPr>
          <p:sp>
            <p:nvSpPr>
              <p:cNvPr id="114" name="Number4"/>
              <p:cNvSpPr txBox="1"/>
              <p:nvPr/>
            </p:nvSpPr>
            <p:spPr>
              <a:xfrm>
                <a:off x="-1" y="0"/>
                <a:ext cx="273607" cy="472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normAutofit fontScale="100000" lnSpcReduction="0"/>
              </a:bodyPr>
              <a:lstStyle>
                <a:lvl1pPr algn="ctr">
                  <a:defRPr sz="1600">
                    <a:solidFill>
                      <a:schemeClr val="accent1"/>
                    </a:solidFill>
                  </a:defRPr>
                </a:lvl1pPr>
              </a:lstStyle>
              <a:p>
                <a:pPr/>
                <a:r>
                  <a:t>4.</a:t>
                </a:r>
              </a:p>
            </p:txBody>
          </p:sp>
          <p:sp>
            <p:nvSpPr>
              <p:cNvPr id="115" name="Bullet4"/>
              <p:cNvSpPr txBox="1"/>
              <p:nvPr/>
            </p:nvSpPr>
            <p:spPr>
              <a:xfrm>
                <a:off x="444173" y="0"/>
                <a:ext cx="3550859" cy="472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>
                <a:lvl1pPr defTabSz="913764">
                  <a:lnSpc>
                    <a:spcPct val="120000"/>
                  </a:lnSpc>
                  <a:defRPr b="1"/>
                </a:lvl1pPr>
              </a:lstStyle>
              <a:p>
                <a:pPr/>
                <a:r>
                  <a:t>Career Transition</a:t>
                </a:r>
              </a:p>
            </p:txBody>
          </p:sp>
          <p:sp>
            <p:nvSpPr>
              <p:cNvPr id="116" name="Text4"/>
              <p:cNvSpPr txBox="1"/>
              <p:nvPr/>
            </p:nvSpPr>
            <p:spPr>
              <a:xfrm>
                <a:off x="444173" y="472661"/>
                <a:ext cx="3550859" cy="188834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rmAutofit fontScale="100000" lnSpcReduction="0"/>
              </a:bodyPr>
              <a:lstStyle>
                <a:lvl1pPr>
                  <a:lnSpc>
                    <a:spcPct val="120000"/>
                  </a:lnSpc>
                  <a:defRPr sz="1200"/>
                </a:lvl1pPr>
              </a:lstStyle>
              <a:p>
                <a:pPr/>
                <a:r>
                  <a:t>After retiring as a player, he transitioned seamlessly into coaching, starting with Barcelona B.</a:t>
                </a:r>
              </a:p>
            </p:txBody>
          </p:sp>
        </p:grpSp>
      </p:grpSp>
      <p:sp>
        <p:nvSpPr>
          <p:cNvPr id="119" name="From Barcelona to the World"/>
          <p:cNvSpPr txBox="1"/>
          <p:nvPr>
            <p:ph type="title"/>
          </p:nvPr>
        </p:nvSpPr>
        <p:spPr>
          <a:xfrm>
            <a:off x="660400" y="128586"/>
            <a:ext cx="10858500" cy="900114"/>
          </a:xfrm>
          <a:prstGeom prst="rect">
            <a:avLst/>
          </a:prstGeom>
        </p:spPr>
        <p:txBody>
          <a:bodyPr/>
          <a:lstStyle/>
          <a:p>
            <a:pPr/>
            <a:r>
              <a:t>From Barcelona to the World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b97b5567-1e53-4734-9ef1-9ffb665bdb55.source.3.zh-Hans.pptx"/>
          <p:cNvGrpSpPr/>
          <p:nvPr/>
        </p:nvGrpSpPr>
        <p:grpSpPr>
          <a:xfrm>
            <a:off x="673100" y="1130299"/>
            <a:ext cx="10845800" cy="5003801"/>
            <a:chOff x="0" y="0"/>
            <a:chExt cx="10845798" cy="5003800"/>
          </a:xfrm>
        </p:grpSpPr>
        <p:sp>
          <p:nvSpPr>
            <p:cNvPr id="121" name="直接连接符 8"/>
            <p:cNvSpPr/>
            <p:nvPr/>
          </p:nvSpPr>
          <p:spPr>
            <a:xfrm>
              <a:off x="3011331" y="1543049"/>
              <a:ext cx="7834468" cy="1"/>
            </a:xfrm>
            <a:prstGeom prst="line">
              <a:avLst/>
            </a:prstGeom>
            <a:noFill/>
            <a:ln w="6350" cap="flat">
              <a:solidFill>
                <a:srgbClr val="2F2F2F">
                  <a:alpha val="5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2" name="直接连接符 9"/>
            <p:cNvSpPr/>
            <p:nvPr/>
          </p:nvSpPr>
          <p:spPr>
            <a:xfrm>
              <a:off x="3011331" y="3273423"/>
              <a:ext cx="7834468" cy="1"/>
            </a:xfrm>
            <a:prstGeom prst="line">
              <a:avLst/>
            </a:prstGeom>
            <a:noFill/>
            <a:ln w="6350" cap="flat">
              <a:solidFill>
                <a:srgbClr val="2F2F2F">
                  <a:alpha val="5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3" name="直接连接符 10"/>
            <p:cNvSpPr/>
            <p:nvPr/>
          </p:nvSpPr>
          <p:spPr>
            <a:xfrm>
              <a:off x="3011331" y="5003800"/>
              <a:ext cx="7834468" cy="0"/>
            </a:xfrm>
            <a:prstGeom prst="line">
              <a:avLst/>
            </a:prstGeom>
            <a:noFill/>
            <a:ln w="6350" cap="flat">
              <a:solidFill>
                <a:srgbClr val="2F2F2F">
                  <a:alpha val="5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4" name="Title"/>
            <p:cNvSpPr txBox="1"/>
            <p:nvPr/>
          </p:nvSpPr>
          <p:spPr>
            <a:xfrm>
              <a:off x="33019" y="12701"/>
              <a:ext cx="2626433" cy="47934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5400"/>
              </a:lvl1pPr>
            </a:lstStyle>
            <a:p>
              <a:pPr/>
              <a:r>
                <a:t>Highlights of Player and Coach Career</a:t>
              </a:r>
            </a:p>
          </p:txBody>
        </p:sp>
        <p:grpSp>
          <p:nvGrpSpPr>
            <p:cNvPr id="128" name="组合 24"/>
            <p:cNvGrpSpPr/>
            <p:nvPr/>
          </p:nvGrpSpPr>
          <p:grpSpPr>
            <a:xfrm>
              <a:off x="-1" y="-1"/>
              <a:ext cx="10800079" cy="4893131"/>
              <a:chOff x="0" y="0"/>
              <a:chExt cx="10800076" cy="4893129"/>
            </a:xfrm>
          </p:grpSpPr>
          <p:sp>
            <p:nvSpPr>
              <p:cNvPr id="125" name="Bullet1"/>
              <p:cNvSpPr txBox="1"/>
              <p:nvPr/>
            </p:nvSpPr>
            <p:spPr>
              <a:xfrm>
                <a:off x="3868609" y="0"/>
                <a:ext cx="6931468" cy="15430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>
                <a:lvl1pPr>
                  <a:lnSpc>
                    <a:spcPct val="120000"/>
                  </a:lnSpc>
                  <a:defRPr b="1"/>
                </a:lvl1pPr>
              </a:lstStyle>
              <a:p>
                <a:pPr/>
                <a:r>
                  <a:t>Player Achievements</a:t>
                </a:r>
              </a:p>
            </p:txBody>
          </p:sp>
          <p:sp>
            <p:nvSpPr>
              <p:cNvPr id="126" name="Number1"/>
              <p:cNvSpPr txBox="1"/>
              <p:nvPr/>
            </p:nvSpPr>
            <p:spPr>
              <a:xfrm>
                <a:off x="3061876" y="0"/>
                <a:ext cx="527805" cy="15430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normAutofit fontScale="100000" lnSpcReduction="0"/>
              </a:bodyPr>
              <a:lstStyle>
                <a:lvl1pPr defTabSz="913764">
                  <a:defRPr sz="4000"/>
                </a:lvl1pPr>
              </a:lstStyle>
              <a:p>
                <a:pPr/>
                <a:r>
                  <a:t>1.</a:t>
                </a:r>
              </a:p>
            </p:txBody>
          </p:sp>
          <p:sp>
            <p:nvSpPr>
              <p:cNvPr id="127" name="Shape"/>
              <p:cNvSpPr/>
              <p:nvPr/>
            </p:nvSpPr>
            <p:spPr>
              <a:xfrm>
                <a:off x="0" y="4584698"/>
                <a:ext cx="241300" cy="308432"/>
              </a:xfrm>
              <a:prstGeom prst="rect">
                <a:avLst/>
              </a:prstGeom>
              <a:solidFill>
                <a:srgbClr val="2F2F2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grpSp>
          <p:nvGrpSpPr>
            <p:cNvPr id="131" name="组合 25"/>
            <p:cNvGrpSpPr/>
            <p:nvPr/>
          </p:nvGrpSpPr>
          <p:grpSpPr>
            <a:xfrm>
              <a:off x="3061876" y="1728159"/>
              <a:ext cx="7738201" cy="1545265"/>
              <a:chOff x="0" y="0"/>
              <a:chExt cx="7738200" cy="1545264"/>
            </a:xfrm>
          </p:grpSpPr>
          <p:sp>
            <p:nvSpPr>
              <p:cNvPr id="129" name="Bullet2"/>
              <p:cNvSpPr txBox="1"/>
              <p:nvPr/>
            </p:nvSpPr>
            <p:spPr>
              <a:xfrm>
                <a:off x="806734" y="0"/>
                <a:ext cx="6931467" cy="15430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>
                <a:lvl1pPr>
                  <a:lnSpc>
                    <a:spcPct val="120000"/>
                  </a:lnSpc>
                  <a:defRPr b="1"/>
                </a:lvl1pPr>
              </a:lstStyle>
              <a:p>
                <a:pPr/>
                <a:r>
                  <a:t>Coach Achievements</a:t>
                </a:r>
              </a:p>
            </p:txBody>
          </p:sp>
          <p:sp>
            <p:nvSpPr>
              <p:cNvPr id="130" name="Number2"/>
              <p:cNvSpPr txBox="1"/>
              <p:nvPr/>
            </p:nvSpPr>
            <p:spPr>
              <a:xfrm>
                <a:off x="0" y="2214"/>
                <a:ext cx="527805" cy="15430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normAutofit fontScale="100000" lnSpcReduction="0"/>
              </a:bodyPr>
              <a:lstStyle>
                <a:lvl1pPr defTabSz="913764">
                  <a:defRPr sz="4000"/>
                </a:lvl1pPr>
              </a:lstStyle>
              <a:p>
                <a:pPr/>
                <a:r>
                  <a:t>2.</a:t>
                </a:r>
              </a:p>
            </p:txBody>
          </p:sp>
        </p:grpSp>
        <p:grpSp>
          <p:nvGrpSpPr>
            <p:cNvPr id="134" name="组合 26"/>
            <p:cNvGrpSpPr/>
            <p:nvPr/>
          </p:nvGrpSpPr>
          <p:grpSpPr>
            <a:xfrm>
              <a:off x="3061876" y="3456321"/>
              <a:ext cx="7738201" cy="1547479"/>
              <a:chOff x="0" y="0"/>
              <a:chExt cx="7738200" cy="1547477"/>
            </a:xfrm>
          </p:grpSpPr>
          <p:sp>
            <p:nvSpPr>
              <p:cNvPr id="132" name="Bullet3"/>
              <p:cNvSpPr txBox="1"/>
              <p:nvPr/>
            </p:nvSpPr>
            <p:spPr>
              <a:xfrm>
                <a:off x="806734" y="0"/>
                <a:ext cx="6931467" cy="15430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>
                <a:lvl1pPr>
                  <a:lnSpc>
                    <a:spcPct val="120000"/>
                  </a:lnSpc>
                  <a:defRPr b="1"/>
                </a:lvl1pPr>
              </a:lstStyle>
              <a:p>
                <a:pPr/>
                <a:r>
                  <a:t>Coaching Philosophy</a:t>
                </a:r>
              </a:p>
            </p:txBody>
          </p:sp>
          <p:sp>
            <p:nvSpPr>
              <p:cNvPr id="133" name="Number3"/>
              <p:cNvSpPr txBox="1"/>
              <p:nvPr/>
            </p:nvSpPr>
            <p:spPr>
              <a:xfrm>
                <a:off x="0" y="4427"/>
                <a:ext cx="527805" cy="15430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normAutofit fontScale="100000" lnSpcReduction="0"/>
              </a:bodyPr>
              <a:lstStyle>
                <a:lvl1pPr defTabSz="913764">
                  <a:defRPr sz="4000"/>
                </a:lvl1pPr>
              </a:lstStyle>
              <a:p>
                <a:pPr/>
                <a:r>
                  <a:t>3.</a:t>
                </a:r>
              </a:p>
            </p:txBody>
          </p:sp>
        </p:grpSp>
      </p:grpSp>
      <p:sp>
        <p:nvSpPr>
          <p:cNvPr id="136" name="Stamps of Glory"/>
          <p:cNvSpPr txBox="1"/>
          <p:nvPr>
            <p:ph type="title"/>
          </p:nvPr>
        </p:nvSpPr>
        <p:spPr>
          <a:xfrm>
            <a:off x="660400" y="128586"/>
            <a:ext cx="10858500" cy="900114"/>
          </a:xfrm>
          <a:prstGeom prst="rect">
            <a:avLst/>
          </a:prstGeom>
        </p:spPr>
        <p:txBody>
          <a:bodyPr/>
          <a:lstStyle/>
          <a:p>
            <a:pPr/>
            <a:r>
              <a:t>Stamps of Glory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actical Geni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Tactical Genius</a:t>
            </a:r>
          </a:p>
        </p:txBody>
      </p:sp>
      <p:sp>
        <p:nvSpPr>
          <p:cNvPr id="139" name="How Guardiola's unique style revolutionized football coaching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Guardiola's unique style revolutionized football coaching.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53db39bb-bd52-4421-b8ff-e2ccf9383143.source.3.zh-Hans.pptx"/>
          <p:cNvGrpSpPr/>
          <p:nvPr/>
        </p:nvGrpSpPr>
        <p:grpSpPr>
          <a:xfrm>
            <a:off x="669926" y="1130300"/>
            <a:ext cx="10864851" cy="4830224"/>
            <a:chOff x="0" y="0"/>
            <a:chExt cx="10864850" cy="4830223"/>
          </a:xfrm>
        </p:grpSpPr>
        <p:grpSp>
          <p:nvGrpSpPr>
            <p:cNvPr id="159" name="组合 1"/>
            <p:cNvGrpSpPr/>
            <p:nvPr/>
          </p:nvGrpSpPr>
          <p:grpSpPr>
            <a:xfrm>
              <a:off x="0" y="568722"/>
              <a:ext cx="10864851" cy="4261502"/>
              <a:chOff x="0" y="0"/>
              <a:chExt cx="10864850" cy="4261501"/>
            </a:xfrm>
          </p:grpSpPr>
          <p:grpSp>
            <p:nvGrpSpPr>
              <p:cNvPr id="147" name="组合 21"/>
              <p:cNvGrpSpPr/>
              <p:nvPr/>
            </p:nvGrpSpPr>
            <p:grpSpPr>
              <a:xfrm>
                <a:off x="0" y="1690071"/>
                <a:ext cx="3621617" cy="2571431"/>
                <a:chOff x="0" y="0"/>
                <a:chExt cx="3621616" cy="2571430"/>
              </a:xfrm>
            </p:grpSpPr>
            <p:grpSp>
              <p:nvGrpSpPr>
                <p:cNvPr id="145" name="组合 20"/>
                <p:cNvGrpSpPr/>
                <p:nvPr/>
              </p:nvGrpSpPr>
              <p:grpSpPr>
                <a:xfrm>
                  <a:off x="0" y="0"/>
                  <a:ext cx="3621617" cy="1998130"/>
                  <a:chOff x="0" y="0"/>
                  <a:chExt cx="3621616" cy="1998130"/>
                </a:xfrm>
              </p:grpSpPr>
              <p:sp>
                <p:nvSpPr>
                  <p:cNvPr id="141" name="Bullet1"/>
                  <p:cNvSpPr txBox="1"/>
                  <p:nvPr/>
                </p:nvSpPr>
                <p:spPr>
                  <a:xfrm>
                    <a:off x="564274" y="-1"/>
                    <a:ext cx="3013768" cy="44180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46799" tIns="46799" rIns="46799" bIns="46799" numCol="1" anchor="ctr">
                    <a:normAutofit fontScale="100000" lnSpcReduction="0"/>
                  </a:bodyPr>
                  <a:lstStyle>
                    <a:lvl1pPr defTabSz="886945">
                      <a:defRPr b="1" sz="1746"/>
                    </a:lvl1pPr>
                  </a:lstStyle>
                  <a:p>
                    <a:pPr/>
                    <a:r>
                      <a:t>Possession-Based Football</a:t>
                    </a:r>
                  </a:p>
                </p:txBody>
              </p:sp>
              <p:sp>
                <p:nvSpPr>
                  <p:cNvPr id="142" name="Icon1"/>
                  <p:cNvSpPr/>
                  <p:nvPr/>
                </p:nvSpPr>
                <p:spPr>
                  <a:xfrm>
                    <a:off x="32207" y="59928"/>
                    <a:ext cx="336092" cy="3438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104" y="6566"/>
                        </a:moveTo>
                        <a:cubicBezTo>
                          <a:pt x="2209" y="9183"/>
                          <a:pt x="4522" y="11287"/>
                          <a:pt x="4627" y="11441"/>
                        </a:cubicBezTo>
                        <a:lnTo>
                          <a:pt x="5153" y="11903"/>
                        </a:lnTo>
                        <a:lnTo>
                          <a:pt x="5627" y="11441"/>
                        </a:lnTo>
                        <a:cubicBezTo>
                          <a:pt x="5679" y="11389"/>
                          <a:pt x="6100" y="10928"/>
                          <a:pt x="6678" y="10312"/>
                        </a:cubicBezTo>
                        <a:lnTo>
                          <a:pt x="7783" y="11800"/>
                        </a:lnTo>
                        <a:lnTo>
                          <a:pt x="8045" y="11800"/>
                        </a:lnTo>
                        <a:lnTo>
                          <a:pt x="8045" y="11082"/>
                        </a:lnTo>
                        <a:lnTo>
                          <a:pt x="8676" y="12313"/>
                        </a:lnTo>
                        <a:lnTo>
                          <a:pt x="10464" y="12672"/>
                        </a:lnTo>
                        <a:lnTo>
                          <a:pt x="11253" y="13493"/>
                        </a:lnTo>
                        <a:lnTo>
                          <a:pt x="11989" y="13698"/>
                        </a:lnTo>
                        <a:lnTo>
                          <a:pt x="11253" y="15186"/>
                        </a:lnTo>
                        <a:lnTo>
                          <a:pt x="12042" y="16572"/>
                        </a:lnTo>
                        <a:cubicBezTo>
                          <a:pt x="12042" y="16572"/>
                          <a:pt x="12568" y="18214"/>
                          <a:pt x="12568" y="18316"/>
                        </a:cubicBezTo>
                        <a:cubicBezTo>
                          <a:pt x="12568" y="18368"/>
                          <a:pt x="12042" y="20266"/>
                          <a:pt x="12042" y="20266"/>
                        </a:cubicBezTo>
                        <a:lnTo>
                          <a:pt x="12147" y="21549"/>
                        </a:lnTo>
                        <a:cubicBezTo>
                          <a:pt x="11726" y="21600"/>
                          <a:pt x="11253" y="21600"/>
                          <a:pt x="10832" y="21600"/>
                        </a:cubicBezTo>
                        <a:cubicBezTo>
                          <a:pt x="4838" y="21600"/>
                          <a:pt x="0" y="16880"/>
                          <a:pt x="0" y="11082"/>
                        </a:cubicBezTo>
                        <a:cubicBezTo>
                          <a:pt x="0" y="9440"/>
                          <a:pt x="421" y="7900"/>
                          <a:pt x="1104" y="6566"/>
                        </a:cubicBezTo>
                        <a:close/>
                        <a:moveTo>
                          <a:pt x="13191" y="2666"/>
                        </a:moveTo>
                        <a:lnTo>
                          <a:pt x="14190" y="2871"/>
                        </a:lnTo>
                        <a:lnTo>
                          <a:pt x="15083" y="3641"/>
                        </a:lnTo>
                        <a:lnTo>
                          <a:pt x="15346" y="4308"/>
                        </a:lnTo>
                        <a:lnTo>
                          <a:pt x="15504" y="4923"/>
                        </a:lnTo>
                        <a:lnTo>
                          <a:pt x="16870" y="6103"/>
                        </a:lnTo>
                        <a:lnTo>
                          <a:pt x="17238" y="6257"/>
                        </a:lnTo>
                        <a:lnTo>
                          <a:pt x="17711" y="5487"/>
                        </a:lnTo>
                        <a:lnTo>
                          <a:pt x="19445" y="5334"/>
                        </a:lnTo>
                        <a:lnTo>
                          <a:pt x="19761" y="5231"/>
                        </a:lnTo>
                        <a:cubicBezTo>
                          <a:pt x="20917" y="6924"/>
                          <a:pt x="21600" y="8924"/>
                          <a:pt x="21600" y="11079"/>
                        </a:cubicBezTo>
                        <a:cubicBezTo>
                          <a:pt x="21600" y="16055"/>
                          <a:pt x="18079" y="20210"/>
                          <a:pt x="13349" y="21287"/>
                        </a:cubicBezTo>
                        <a:lnTo>
                          <a:pt x="13559" y="20620"/>
                        </a:lnTo>
                        <a:lnTo>
                          <a:pt x="15398" y="19389"/>
                        </a:lnTo>
                        <a:lnTo>
                          <a:pt x="15871" y="18107"/>
                        </a:lnTo>
                        <a:lnTo>
                          <a:pt x="17133" y="17543"/>
                        </a:lnTo>
                        <a:lnTo>
                          <a:pt x="18342" y="15285"/>
                        </a:lnTo>
                        <a:lnTo>
                          <a:pt x="16502" y="14208"/>
                        </a:lnTo>
                        <a:lnTo>
                          <a:pt x="15504" y="13131"/>
                        </a:lnTo>
                        <a:lnTo>
                          <a:pt x="14925" y="13080"/>
                        </a:lnTo>
                        <a:lnTo>
                          <a:pt x="13822" y="12772"/>
                        </a:lnTo>
                        <a:lnTo>
                          <a:pt x="12823" y="12618"/>
                        </a:lnTo>
                        <a:lnTo>
                          <a:pt x="11930" y="12823"/>
                        </a:lnTo>
                        <a:lnTo>
                          <a:pt x="11404" y="12259"/>
                        </a:lnTo>
                        <a:lnTo>
                          <a:pt x="10879" y="12105"/>
                        </a:lnTo>
                        <a:lnTo>
                          <a:pt x="10931" y="11335"/>
                        </a:lnTo>
                        <a:lnTo>
                          <a:pt x="10301" y="11335"/>
                        </a:lnTo>
                        <a:lnTo>
                          <a:pt x="9933" y="11746"/>
                        </a:lnTo>
                        <a:lnTo>
                          <a:pt x="9723" y="10925"/>
                        </a:lnTo>
                        <a:lnTo>
                          <a:pt x="10563" y="10515"/>
                        </a:lnTo>
                        <a:lnTo>
                          <a:pt x="11404" y="10925"/>
                        </a:lnTo>
                        <a:lnTo>
                          <a:pt x="11877" y="10925"/>
                        </a:lnTo>
                        <a:lnTo>
                          <a:pt x="12035" y="10258"/>
                        </a:lnTo>
                        <a:lnTo>
                          <a:pt x="13349" y="8719"/>
                        </a:lnTo>
                        <a:lnTo>
                          <a:pt x="15136" y="7847"/>
                        </a:lnTo>
                        <a:lnTo>
                          <a:pt x="16187" y="7950"/>
                        </a:lnTo>
                        <a:lnTo>
                          <a:pt x="16239" y="7488"/>
                        </a:lnTo>
                        <a:lnTo>
                          <a:pt x="14978" y="6206"/>
                        </a:lnTo>
                        <a:lnTo>
                          <a:pt x="14505" y="5282"/>
                        </a:lnTo>
                        <a:lnTo>
                          <a:pt x="13769" y="5282"/>
                        </a:lnTo>
                        <a:lnTo>
                          <a:pt x="13349" y="5026"/>
                        </a:lnTo>
                        <a:lnTo>
                          <a:pt x="12403" y="4872"/>
                        </a:lnTo>
                        <a:lnTo>
                          <a:pt x="12193" y="5949"/>
                        </a:lnTo>
                        <a:lnTo>
                          <a:pt x="11036" y="5744"/>
                        </a:lnTo>
                        <a:lnTo>
                          <a:pt x="10931" y="5077"/>
                        </a:lnTo>
                        <a:lnTo>
                          <a:pt x="11825" y="4872"/>
                        </a:lnTo>
                        <a:lnTo>
                          <a:pt x="12140" y="3641"/>
                        </a:lnTo>
                        <a:lnTo>
                          <a:pt x="12981" y="4000"/>
                        </a:lnTo>
                        <a:lnTo>
                          <a:pt x="12981" y="4513"/>
                        </a:lnTo>
                        <a:lnTo>
                          <a:pt x="13664" y="4769"/>
                        </a:lnTo>
                        <a:lnTo>
                          <a:pt x="14085" y="4923"/>
                        </a:lnTo>
                        <a:lnTo>
                          <a:pt x="14663" y="4615"/>
                        </a:lnTo>
                        <a:lnTo>
                          <a:pt x="14137" y="4102"/>
                        </a:lnTo>
                        <a:lnTo>
                          <a:pt x="13139" y="3128"/>
                        </a:lnTo>
                        <a:close/>
                        <a:moveTo>
                          <a:pt x="5153" y="1847"/>
                        </a:moveTo>
                        <a:cubicBezTo>
                          <a:pt x="3997" y="1847"/>
                          <a:pt x="3052" y="2770"/>
                          <a:pt x="3052" y="3848"/>
                        </a:cubicBezTo>
                        <a:cubicBezTo>
                          <a:pt x="3052" y="4976"/>
                          <a:pt x="3997" y="5900"/>
                          <a:pt x="5153" y="5900"/>
                        </a:cubicBezTo>
                        <a:cubicBezTo>
                          <a:pt x="6255" y="5900"/>
                          <a:pt x="7201" y="4976"/>
                          <a:pt x="7201" y="3848"/>
                        </a:cubicBezTo>
                        <a:cubicBezTo>
                          <a:pt x="7201" y="2770"/>
                          <a:pt x="6255" y="1847"/>
                          <a:pt x="5153" y="1847"/>
                        </a:cubicBezTo>
                        <a:close/>
                        <a:moveTo>
                          <a:pt x="12355" y="1029"/>
                        </a:moveTo>
                        <a:lnTo>
                          <a:pt x="11251" y="1594"/>
                        </a:lnTo>
                        <a:lnTo>
                          <a:pt x="10620" y="2004"/>
                        </a:lnTo>
                        <a:lnTo>
                          <a:pt x="11093" y="2261"/>
                        </a:lnTo>
                        <a:lnTo>
                          <a:pt x="12039" y="2158"/>
                        </a:lnTo>
                        <a:lnTo>
                          <a:pt x="13091" y="1389"/>
                        </a:lnTo>
                        <a:close/>
                        <a:moveTo>
                          <a:pt x="10830" y="568"/>
                        </a:moveTo>
                        <a:cubicBezTo>
                          <a:pt x="12460" y="568"/>
                          <a:pt x="14037" y="927"/>
                          <a:pt x="15405" y="1594"/>
                        </a:cubicBezTo>
                        <a:lnTo>
                          <a:pt x="15036" y="1645"/>
                        </a:lnTo>
                        <a:lnTo>
                          <a:pt x="13985" y="1491"/>
                        </a:lnTo>
                        <a:lnTo>
                          <a:pt x="13196" y="1953"/>
                        </a:lnTo>
                        <a:lnTo>
                          <a:pt x="12670" y="2517"/>
                        </a:lnTo>
                        <a:lnTo>
                          <a:pt x="10778" y="2722"/>
                        </a:lnTo>
                        <a:lnTo>
                          <a:pt x="9936" y="2568"/>
                        </a:lnTo>
                        <a:lnTo>
                          <a:pt x="9726" y="2979"/>
                        </a:lnTo>
                        <a:cubicBezTo>
                          <a:pt x="9568" y="2158"/>
                          <a:pt x="9148" y="1389"/>
                          <a:pt x="8569" y="773"/>
                        </a:cubicBezTo>
                        <a:cubicBezTo>
                          <a:pt x="9305" y="670"/>
                          <a:pt x="10041" y="568"/>
                          <a:pt x="10830" y="568"/>
                        </a:cubicBezTo>
                        <a:close/>
                        <a:moveTo>
                          <a:pt x="5153" y="0"/>
                        </a:moveTo>
                        <a:cubicBezTo>
                          <a:pt x="7306" y="0"/>
                          <a:pt x="9091" y="1744"/>
                          <a:pt x="9091" y="3848"/>
                        </a:cubicBezTo>
                        <a:cubicBezTo>
                          <a:pt x="9091" y="7080"/>
                          <a:pt x="5153" y="10928"/>
                          <a:pt x="5153" y="10928"/>
                        </a:cubicBezTo>
                        <a:cubicBezTo>
                          <a:pt x="5153" y="10928"/>
                          <a:pt x="1162" y="7285"/>
                          <a:pt x="1162" y="3848"/>
                        </a:cubicBezTo>
                        <a:cubicBezTo>
                          <a:pt x="1162" y="1744"/>
                          <a:pt x="2947" y="0"/>
                          <a:pt x="5153" y="0"/>
                        </a:cubicBezTo>
                        <a:close/>
                      </a:path>
                    </a:pathLst>
                  </a:custGeom>
                  <a:solidFill>
                    <a:srgbClr val="778495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43" name="Text1"/>
                  <p:cNvSpPr txBox="1"/>
                  <p:nvPr/>
                </p:nvSpPr>
                <p:spPr>
                  <a:xfrm>
                    <a:off x="564274" y="614861"/>
                    <a:ext cx="3013768" cy="138326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46799" tIns="46799" rIns="46799" bIns="46799" numCol="1" anchor="t">
                    <a:normAutofit fontScale="100000" lnSpcReduction="0"/>
                  </a:bodyPr>
                  <a:lstStyle>
                    <a:lvl1pPr defTabSz="914377">
                      <a:lnSpc>
                        <a:spcPct val="120000"/>
                      </a:lnSpc>
                      <a:defRPr sz="1200"/>
                    </a:lvl1pPr>
                  </a:lstStyle>
                  <a:p>
                    <a:pPr/>
                    <a:r>
                      <a:t>Advocates controlling the game through precise passing and maintaining high levels of ball possession.</a:t>
                    </a:r>
                  </a:p>
                </p:txBody>
              </p:sp>
              <p:sp>
                <p:nvSpPr>
                  <p:cNvPr id="144" name="矩形 10"/>
                  <p:cNvSpPr/>
                  <p:nvPr/>
                </p:nvSpPr>
                <p:spPr>
                  <a:xfrm>
                    <a:off x="0" y="441804"/>
                    <a:ext cx="3621617" cy="135001"/>
                  </a:xfrm>
                  <a:prstGeom prst="rect">
                    <a:avLst/>
                  </a:prstGeom>
                  <a:solidFill>
                    <a:srgbClr val="C9CED5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/>
                  </a:p>
                </p:txBody>
              </p:sp>
            </p:grpSp>
            <p:sp>
              <p:nvSpPr>
                <p:cNvPr id="146" name="直接连接符 17"/>
                <p:cNvSpPr/>
                <p:nvPr/>
              </p:nvSpPr>
              <p:spPr>
                <a:xfrm>
                  <a:off x="3621242" y="614862"/>
                  <a:ext cx="1" cy="1956569"/>
                </a:xfrm>
                <a:prstGeom prst="line">
                  <a:avLst/>
                </a:prstGeom>
                <a:noFill/>
                <a:ln w="3175" cap="rnd">
                  <a:solidFill>
                    <a:srgbClr val="778495">
                      <a:alpha val="50000"/>
                    </a:srgbClr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</p:grpSp>
          <p:grpSp>
            <p:nvGrpSpPr>
              <p:cNvPr id="153" name="组合 26"/>
              <p:cNvGrpSpPr/>
              <p:nvPr/>
            </p:nvGrpSpPr>
            <p:grpSpPr>
              <a:xfrm>
                <a:off x="3621242" y="845036"/>
                <a:ext cx="3621993" cy="3416466"/>
                <a:chOff x="0" y="0"/>
                <a:chExt cx="3621992" cy="3416464"/>
              </a:xfrm>
            </p:grpSpPr>
            <p:sp>
              <p:nvSpPr>
                <p:cNvPr id="148" name="Bullet2"/>
                <p:cNvSpPr txBox="1"/>
                <p:nvPr/>
              </p:nvSpPr>
              <p:spPr>
                <a:xfrm>
                  <a:off x="532066" y="0"/>
                  <a:ext cx="3046722" cy="44180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6799" tIns="46799" rIns="46799" bIns="46799" numCol="1" anchor="ctr">
                  <a:normAutofit fontScale="100000" lnSpcReduction="0"/>
                </a:bodyPr>
                <a:lstStyle>
                  <a:lvl1pPr defTabSz="914377">
                    <a:defRPr b="1"/>
                  </a:lvl1pPr>
                </a:lstStyle>
                <a:p>
                  <a:pPr/>
                  <a:r>
                    <a:t>High-Press Tactics</a:t>
                  </a:r>
                </a:p>
              </p:txBody>
            </p:sp>
            <p:sp>
              <p:nvSpPr>
                <p:cNvPr id="149" name="Icon2"/>
                <p:cNvSpPr/>
                <p:nvPr/>
              </p:nvSpPr>
              <p:spPr>
                <a:xfrm>
                  <a:off x="0" y="59929"/>
                  <a:ext cx="336092" cy="3438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104" y="6566"/>
                      </a:moveTo>
                      <a:cubicBezTo>
                        <a:pt x="2209" y="9183"/>
                        <a:pt x="4522" y="11287"/>
                        <a:pt x="4627" y="11441"/>
                      </a:cubicBezTo>
                      <a:lnTo>
                        <a:pt x="5153" y="11903"/>
                      </a:lnTo>
                      <a:lnTo>
                        <a:pt x="5627" y="11441"/>
                      </a:lnTo>
                      <a:cubicBezTo>
                        <a:pt x="5679" y="11389"/>
                        <a:pt x="6100" y="10928"/>
                        <a:pt x="6678" y="10312"/>
                      </a:cubicBezTo>
                      <a:lnTo>
                        <a:pt x="7783" y="11800"/>
                      </a:lnTo>
                      <a:lnTo>
                        <a:pt x="8045" y="11800"/>
                      </a:lnTo>
                      <a:lnTo>
                        <a:pt x="8045" y="11082"/>
                      </a:lnTo>
                      <a:lnTo>
                        <a:pt x="8676" y="12313"/>
                      </a:lnTo>
                      <a:lnTo>
                        <a:pt x="10464" y="12672"/>
                      </a:lnTo>
                      <a:lnTo>
                        <a:pt x="11253" y="13493"/>
                      </a:lnTo>
                      <a:lnTo>
                        <a:pt x="11989" y="13698"/>
                      </a:lnTo>
                      <a:lnTo>
                        <a:pt x="11253" y="15186"/>
                      </a:lnTo>
                      <a:lnTo>
                        <a:pt x="12042" y="16572"/>
                      </a:lnTo>
                      <a:cubicBezTo>
                        <a:pt x="12042" y="16572"/>
                        <a:pt x="12568" y="18214"/>
                        <a:pt x="12568" y="18316"/>
                      </a:cubicBezTo>
                      <a:cubicBezTo>
                        <a:pt x="12568" y="18368"/>
                        <a:pt x="12042" y="20266"/>
                        <a:pt x="12042" y="20266"/>
                      </a:cubicBezTo>
                      <a:lnTo>
                        <a:pt x="12147" y="21549"/>
                      </a:lnTo>
                      <a:cubicBezTo>
                        <a:pt x="11726" y="21600"/>
                        <a:pt x="11253" y="21600"/>
                        <a:pt x="10832" y="21600"/>
                      </a:cubicBezTo>
                      <a:cubicBezTo>
                        <a:pt x="4838" y="21600"/>
                        <a:pt x="0" y="16880"/>
                        <a:pt x="0" y="11082"/>
                      </a:cubicBezTo>
                      <a:cubicBezTo>
                        <a:pt x="0" y="9440"/>
                        <a:pt x="421" y="7900"/>
                        <a:pt x="1104" y="6566"/>
                      </a:cubicBezTo>
                      <a:close/>
                      <a:moveTo>
                        <a:pt x="13191" y="2666"/>
                      </a:moveTo>
                      <a:lnTo>
                        <a:pt x="14190" y="2871"/>
                      </a:lnTo>
                      <a:lnTo>
                        <a:pt x="15083" y="3641"/>
                      </a:lnTo>
                      <a:lnTo>
                        <a:pt x="15346" y="4308"/>
                      </a:lnTo>
                      <a:lnTo>
                        <a:pt x="15504" y="4923"/>
                      </a:lnTo>
                      <a:lnTo>
                        <a:pt x="16870" y="6103"/>
                      </a:lnTo>
                      <a:lnTo>
                        <a:pt x="17238" y="6257"/>
                      </a:lnTo>
                      <a:lnTo>
                        <a:pt x="17711" y="5487"/>
                      </a:lnTo>
                      <a:lnTo>
                        <a:pt x="19445" y="5334"/>
                      </a:lnTo>
                      <a:lnTo>
                        <a:pt x="19761" y="5231"/>
                      </a:lnTo>
                      <a:cubicBezTo>
                        <a:pt x="20917" y="6924"/>
                        <a:pt x="21600" y="8924"/>
                        <a:pt x="21600" y="11079"/>
                      </a:cubicBezTo>
                      <a:cubicBezTo>
                        <a:pt x="21600" y="16055"/>
                        <a:pt x="18079" y="20210"/>
                        <a:pt x="13349" y="21287"/>
                      </a:cubicBezTo>
                      <a:lnTo>
                        <a:pt x="13559" y="20620"/>
                      </a:lnTo>
                      <a:lnTo>
                        <a:pt x="15398" y="19389"/>
                      </a:lnTo>
                      <a:lnTo>
                        <a:pt x="15871" y="18107"/>
                      </a:lnTo>
                      <a:lnTo>
                        <a:pt x="17133" y="17543"/>
                      </a:lnTo>
                      <a:lnTo>
                        <a:pt x="18342" y="15285"/>
                      </a:lnTo>
                      <a:lnTo>
                        <a:pt x="16502" y="14208"/>
                      </a:lnTo>
                      <a:lnTo>
                        <a:pt x="15504" y="13131"/>
                      </a:lnTo>
                      <a:lnTo>
                        <a:pt x="14925" y="13080"/>
                      </a:lnTo>
                      <a:lnTo>
                        <a:pt x="13822" y="12772"/>
                      </a:lnTo>
                      <a:lnTo>
                        <a:pt x="12823" y="12618"/>
                      </a:lnTo>
                      <a:lnTo>
                        <a:pt x="11930" y="12823"/>
                      </a:lnTo>
                      <a:lnTo>
                        <a:pt x="11404" y="12259"/>
                      </a:lnTo>
                      <a:lnTo>
                        <a:pt x="10879" y="12105"/>
                      </a:lnTo>
                      <a:lnTo>
                        <a:pt x="10931" y="11335"/>
                      </a:lnTo>
                      <a:lnTo>
                        <a:pt x="10301" y="11335"/>
                      </a:lnTo>
                      <a:lnTo>
                        <a:pt x="9933" y="11746"/>
                      </a:lnTo>
                      <a:lnTo>
                        <a:pt x="9723" y="10925"/>
                      </a:lnTo>
                      <a:lnTo>
                        <a:pt x="10563" y="10515"/>
                      </a:lnTo>
                      <a:lnTo>
                        <a:pt x="11404" y="10925"/>
                      </a:lnTo>
                      <a:lnTo>
                        <a:pt x="11877" y="10925"/>
                      </a:lnTo>
                      <a:lnTo>
                        <a:pt x="12035" y="10258"/>
                      </a:lnTo>
                      <a:lnTo>
                        <a:pt x="13349" y="8719"/>
                      </a:lnTo>
                      <a:lnTo>
                        <a:pt x="15136" y="7847"/>
                      </a:lnTo>
                      <a:lnTo>
                        <a:pt x="16187" y="7950"/>
                      </a:lnTo>
                      <a:lnTo>
                        <a:pt x="16239" y="7488"/>
                      </a:lnTo>
                      <a:lnTo>
                        <a:pt x="14978" y="6206"/>
                      </a:lnTo>
                      <a:lnTo>
                        <a:pt x="14505" y="5282"/>
                      </a:lnTo>
                      <a:lnTo>
                        <a:pt x="13769" y="5282"/>
                      </a:lnTo>
                      <a:lnTo>
                        <a:pt x="13349" y="5026"/>
                      </a:lnTo>
                      <a:lnTo>
                        <a:pt x="12403" y="4872"/>
                      </a:lnTo>
                      <a:lnTo>
                        <a:pt x="12193" y="5949"/>
                      </a:lnTo>
                      <a:lnTo>
                        <a:pt x="11036" y="5744"/>
                      </a:lnTo>
                      <a:lnTo>
                        <a:pt x="10931" y="5077"/>
                      </a:lnTo>
                      <a:lnTo>
                        <a:pt x="11825" y="4872"/>
                      </a:lnTo>
                      <a:lnTo>
                        <a:pt x="12140" y="3641"/>
                      </a:lnTo>
                      <a:lnTo>
                        <a:pt x="12981" y="4000"/>
                      </a:lnTo>
                      <a:lnTo>
                        <a:pt x="12981" y="4513"/>
                      </a:lnTo>
                      <a:lnTo>
                        <a:pt x="13664" y="4769"/>
                      </a:lnTo>
                      <a:lnTo>
                        <a:pt x="14085" y="4923"/>
                      </a:lnTo>
                      <a:lnTo>
                        <a:pt x="14663" y="4615"/>
                      </a:lnTo>
                      <a:lnTo>
                        <a:pt x="14137" y="4102"/>
                      </a:lnTo>
                      <a:lnTo>
                        <a:pt x="13139" y="3128"/>
                      </a:lnTo>
                      <a:close/>
                      <a:moveTo>
                        <a:pt x="5153" y="1847"/>
                      </a:moveTo>
                      <a:cubicBezTo>
                        <a:pt x="3997" y="1847"/>
                        <a:pt x="3052" y="2770"/>
                        <a:pt x="3052" y="3848"/>
                      </a:cubicBezTo>
                      <a:cubicBezTo>
                        <a:pt x="3052" y="4976"/>
                        <a:pt x="3997" y="5900"/>
                        <a:pt x="5153" y="5900"/>
                      </a:cubicBezTo>
                      <a:cubicBezTo>
                        <a:pt x="6255" y="5900"/>
                        <a:pt x="7201" y="4976"/>
                        <a:pt x="7201" y="3848"/>
                      </a:cubicBezTo>
                      <a:cubicBezTo>
                        <a:pt x="7201" y="2770"/>
                        <a:pt x="6255" y="1847"/>
                        <a:pt x="5153" y="1847"/>
                      </a:cubicBezTo>
                      <a:close/>
                      <a:moveTo>
                        <a:pt x="12355" y="1029"/>
                      </a:moveTo>
                      <a:lnTo>
                        <a:pt x="11251" y="1594"/>
                      </a:lnTo>
                      <a:lnTo>
                        <a:pt x="10620" y="2004"/>
                      </a:lnTo>
                      <a:lnTo>
                        <a:pt x="11093" y="2261"/>
                      </a:lnTo>
                      <a:lnTo>
                        <a:pt x="12039" y="2158"/>
                      </a:lnTo>
                      <a:lnTo>
                        <a:pt x="13091" y="1389"/>
                      </a:lnTo>
                      <a:close/>
                      <a:moveTo>
                        <a:pt x="10830" y="568"/>
                      </a:moveTo>
                      <a:cubicBezTo>
                        <a:pt x="12460" y="568"/>
                        <a:pt x="14037" y="927"/>
                        <a:pt x="15405" y="1594"/>
                      </a:cubicBezTo>
                      <a:lnTo>
                        <a:pt x="15036" y="1645"/>
                      </a:lnTo>
                      <a:lnTo>
                        <a:pt x="13985" y="1491"/>
                      </a:lnTo>
                      <a:lnTo>
                        <a:pt x="13196" y="1953"/>
                      </a:lnTo>
                      <a:lnTo>
                        <a:pt x="12670" y="2517"/>
                      </a:lnTo>
                      <a:lnTo>
                        <a:pt x="10778" y="2722"/>
                      </a:lnTo>
                      <a:lnTo>
                        <a:pt x="9936" y="2568"/>
                      </a:lnTo>
                      <a:lnTo>
                        <a:pt x="9726" y="2979"/>
                      </a:lnTo>
                      <a:cubicBezTo>
                        <a:pt x="9568" y="2158"/>
                        <a:pt x="9148" y="1389"/>
                        <a:pt x="8569" y="773"/>
                      </a:cubicBezTo>
                      <a:cubicBezTo>
                        <a:pt x="9305" y="670"/>
                        <a:pt x="10041" y="568"/>
                        <a:pt x="10830" y="568"/>
                      </a:cubicBezTo>
                      <a:close/>
                      <a:moveTo>
                        <a:pt x="5153" y="0"/>
                      </a:moveTo>
                      <a:cubicBezTo>
                        <a:pt x="7306" y="0"/>
                        <a:pt x="9091" y="1744"/>
                        <a:pt x="9091" y="3848"/>
                      </a:cubicBezTo>
                      <a:cubicBezTo>
                        <a:pt x="9091" y="7080"/>
                        <a:pt x="5153" y="10928"/>
                        <a:pt x="5153" y="10928"/>
                      </a:cubicBezTo>
                      <a:cubicBezTo>
                        <a:pt x="5153" y="10928"/>
                        <a:pt x="1162" y="7285"/>
                        <a:pt x="1162" y="3848"/>
                      </a:cubicBezTo>
                      <a:cubicBezTo>
                        <a:pt x="1162" y="1744"/>
                        <a:pt x="2947" y="0"/>
                        <a:pt x="515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50" name="Text2"/>
                <p:cNvSpPr txBox="1"/>
                <p:nvPr/>
              </p:nvSpPr>
              <p:spPr>
                <a:xfrm>
                  <a:off x="493966" y="614862"/>
                  <a:ext cx="3084822" cy="138326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6799" tIns="46799" rIns="46799" bIns="46799" numCol="1" anchor="t">
                  <a:normAutofit fontScale="100000" lnSpcReduction="0"/>
                </a:bodyPr>
                <a:lstStyle>
                  <a:lvl1pPr defTabSz="914377">
                    <a:lnSpc>
                      <a:spcPct val="120000"/>
                    </a:lnSpc>
                    <a:defRPr sz="1200"/>
                  </a:lvl1pPr>
                </a:lstStyle>
                <a:p>
                  <a:pPr/>
                  <a:r>
                    <a:t>Employs aggressive pressing strategies to win back the ball quickly and disrupt opponents' build-ups.</a:t>
                  </a:r>
                </a:p>
              </p:txBody>
            </p:sp>
            <p:sp>
              <p:nvSpPr>
                <p:cNvPr id="151" name="矩形 11"/>
                <p:cNvSpPr/>
                <p:nvPr/>
              </p:nvSpPr>
              <p:spPr>
                <a:xfrm>
                  <a:off x="375" y="441805"/>
                  <a:ext cx="3621618" cy="135000"/>
                </a:xfrm>
                <a:prstGeom prst="rect">
                  <a:avLst/>
                </a:pr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</a:p>
              </p:txBody>
            </p:sp>
            <p:sp>
              <p:nvSpPr>
                <p:cNvPr id="152" name="直接连接符 18"/>
                <p:cNvSpPr/>
                <p:nvPr/>
              </p:nvSpPr>
              <p:spPr>
                <a:xfrm>
                  <a:off x="3609664" y="644304"/>
                  <a:ext cx="12325" cy="2772161"/>
                </a:xfrm>
                <a:prstGeom prst="line">
                  <a:avLst/>
                </a:prstGeom>
                <a:noFill/>
                <a:ln w="3175" cap="rnd">
                  <a:solidFill>
                    <a:srgbClr val="778495">
                      <a:alpha val="50000"/>
                    </a:srgbClr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</p:grpSp>
          <p:grpSp>
            <p:nvGrpSpPr>
              <p:cNvPr id="158" name="组合 23"/>
              <p:cNvGrpSpPr/>
              <p:nvPr/>
            </p:nvGrpSpPr>
            <p:grpSpPr>
              <a:xfrm>
                <a:off x="7168283" y="-1"/>
                <a:ext cx="3696568" cy="1998131"/>
                <a:chOff x="0" y="0"/>
                <a:chExt cx="3696567" cy="1998130"/>
              </a:xfrm>
            </p:grpSpPr>
            <p:sp>
              <p:nvSpPr>
                <p:cNvPr id="154" name="矩形 12"/>
                <p:cNvSpPr/>
                <p:nvPr/>
              </p:nvSpPr>
              <p:spPr>
                <a:xfrm>
                  <a:off x="74950" y="441804"/>
                  <a:ext cx="3621618" cy="135001"/>
                </a:xfrm>
                <a:prstGeom prst="rect">
                  <a:avLst/>
                </a:prstGeom>
                <a:solidFill>
                  <a:srgbClr val="C9CED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</a:p>
              </p:txBody>
            </p:sp>
            <p:sp>
              <p:nvSpPr>
                <p:cNvPr id="155" name="Bullet3"/>
                <p:cNvSpPr txBox="1"/>
                <p:nvPr/>
              </p:nvSpPr>
              <p:spPr>
                <a:xfrm>
                  <a:off x="532066" y="-1"/>
                  <a:ext cx="3108600" cy="44180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6799" tIns="46799" rIns="46799" bIns="46799" numCol="1" anchor="ctr">
                  <a:normAutofit fontScale="100000" lnSpcReduction="0"/>
                </a:bodyPr>
                <a:lstStyle>
                  <a:lvl1pPr defTabSz="914377">
                    <a:defRPr b="1"/>
                  </a:lvl1pPr>
                </a:lstStyle>
                <a:p>
                  <a:pPr/>
                  <a:r>
                    <a:t>Tactical Flexibility</a:t>
                  </a:r>
                </a:p>
              </p:txBody>
            </p:sp>
            <p:sp>
              <p:nvSpPr>
                <p:cNvPr id="156" name="Icon3"/>
                <p:cNvSpPr/>
                <p:nvPr/>
              </p:nvSpPr>
              <p:spPr>
                <a:xfrm>
                  <a:off x="-1" y="59928"/>
                  <a:ext cx="336092" cy="3438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104" y="6566"/>
                      </a:moveTo>
                      <a:cubicBezTo>
                        <a:pt x="2209" y="9183"/>
                        <a:pt x="4522" y="11287"/>
                        <a:pt x="4627" y="11441"/>
                      </a:cubicBezTo>
                      <a:lnTo>
                        <a:pt x="5153" y="11903"/>
                      </a:lnTo>
                      <a:lnTo>
                        <a:pt x="5627" y="11441"/>
                      </a:lnTo>
                      <a:cubicBezTo>
                        <a:pt x="5679" y="11389"/>
                        <a:pt x="6100" y="10928"/>
                        <a:pt x="6678" y="10312"/>
                      </a:cubicBezTo>
                      <a:lnTo>
                        <a:pt x="7783" y="11800"/>
                      </a:lnTo>
                      <a:lnTo>
                        <a:pt x="8045" y="11800"/>
                      </a:lnTo>
                      <a:lnTo>
                        <a:pt x="8045" y="11082"/>
                      </a:lnTo>
                      <a:lnTo>
                        <a:pt x="8676" y="12313"/>
                      </a:lnTo>
                      <a:lnTo>
                        <a:pt x="10464" y="12672"/>
                      </a:lnTo>
                      <a:lnTo>
                        <a:pt x="11253" y="13493"/>
                      </a:lnTo>
                      <a:lnTo>
                        <a:pt x="11989" y="13698"/>
                      </a:lnTo>
                      <a:lnTo>
                        <a:pt x="11253" y="15186"/>
                      </a:lnTo>
                      <a:lnTo>
                        <a:pt x="12042" y="16572"/>
                      </a:lnTo>
                      <a:cubicBezTo>
                        <a:pt x="12042" y="16572"/>
                        <a:pt x="12568" y="18214"/>
                        <a:pt x="12568" y="18316"/>
                      </a:cubicBezTo>
                      <a:cubicBezTo>
                        <a:pt x="12568" y="18368"/>
                        <a:pt x="12042" y="20266"/>
                        <a:pt x="12042" y="20266"/>
                      </a:cubicBezTo>
                      <a:lnTo>
                        <a:pt x="12147" y="21549"/>
                      </a:lnTo>
                      <a:cubicBezTo>
                        <a:pt x="11726" y="21600"/>
                        <a:pt x="11253" y="21600"/>
                        <a:pt x="10832" y="21600"/>
                      </a:cubicBezTo>
                      <a:cubicBezTo>
                        <a:pt x="4838" y="21600"/>
                        <a:pt x="0" y="16880"/>
                        <a:pt x="0" y="11082"/>
                      </a:cubicBezTo>
                      <a:cubicBezTo>
                        <a:pt x="0" y="9440"/>
                        <a:pt x="421" y="7900"/>
                        <a:pt x="1104" y="6566"/>
                      </a:cubicBezTo>
                      <a:close/>
                      <a:moveTo>
                        <a:pt x="13191" y="2666"/>
                      </a:moveTo>
                      <a:lnTo>
                        <a:pt x="14190" y="2871"/>
                      </a:lnTo>
                      <a:lnTo>
                        <a:pt x="15083" y="3641"/>
                      </a:lnTo>
                      <a:lnTo>
                        <a:pt x="15346" y="4308"/>
                      </a:lnTo>
                      <a:lnTo>
                        <a:pt x="15504" y="4923"/>
                      </a:lnTo>
                      <a:lnTo>
                        <a:pt x="16870" y="6103"/>
                      </a:lnTo>
                      <a:lnTo>
                        <a:pt x="17238" y="6257"/>
                      </a:lnTo>
                      <a:lnTo>
                        <a:pt x="17711" y="5487"/>
                      </a:lnTo>
                      <a:lnTo>
                        <a:pt x="19445" y="5334"/>
                      </a:lnTo>
                      <a:lnTo>
                        <a:pt x="19761" y="5231"/>
                      </a:lnTo>
                      <a:cubicBezTo>
                        <a:pt x="20917" y="6924"/>
                        <a:pt x="21600" y="8924"/>
                        <a:pt x="21600" y="11079"/>
                      </a:cubicBezTo>
                      <a:cubicBezTo>
                        <a:pt x="21600" y="16055"/>
                        <a:pt x="18079" y="20210"/>
                        <a:pt x="13349" y="21287"/>
                      </a:cubicBezTo>
                      <a:lnTo>
                        <a:pt x="13559" y="20620"/>
                      </a:lnTo>
                      <a:lnTo>
                        <a:pt x="15398" y="19389"/>
                      </a:lnTo>
                      <a:lnTo>
                        <a:pt x="15871" y="18107"/>
                      </a:lnTo>
                      <a:lnTo>
                        <a:pt x="17133" y="17543"/>
                      </a:lnTo>
                      <a:lnTo>
                        <a:pt x="18342" y="15285"/>
                      </a:lnTo>
                      <a:lnTo>
                        <a:pt x="16502" y="14208"/>
                      </a:lnTo>
                      <a:lnTo>
                        <a:pt x="15504" y="13131"/>
                      </a:lnTo>
                      <a:lnTo>
                        <a:pt x="14925" y="13080"/>
                      </a:lnTo>
                      <a:lnTo>
                        <a:pt x="13822" y="12772"/>
                      </a:lnTo>
                      <a:lnTo>
                        <a:pt x="12823" y="12618"/>
                      </a:lnTo>
                      <a:lnTo>
                        <a:pt x="11930" y="12823"/>
                      </a:lnTo>
                      <a:lnTo>
                        <a:pt x="11404" y="12259"/>
                      </a:lnTo>
                      <a:lnTo>
                        <a:pt x="10879" y="12105"/>
                      </a:lnTo>
                      <a:lnTo>
                        <a:pt x="10931" y="11335"/>
                      </a:lnTo>
                      <a:lnTo>
                        <a:pt x="10301" y="11335"/>
                      </a:lnTo>
                      <a:lnTo>
                        <a:pt x="9933" y="11746"/>
                      </a:lnTo>
                      <a:lnTo>
                        <a:pt x="9723" y="10925"/>
                      </a:lnTo>
                      <a:lnTo>
                        <a:pt x="10563" y="10515"/>
                      </a:lnTo>
                      <a:lnTo>
                        <a:pt x="11404" y="10925"/>
                      </a:lnTo>
                      <a:lnTo>
                        <a:pt x="11877" y="10925"/>
                      </a:lnTo>
                      <a:lnTo>
                        <a:pt x="12035" y="10258"/>
                      </a:lnTo>
                      <a:lnTo>
                        <a:pt x="13349" y="8719"/>
                      </a:lnTo>
                      <a:lnTo>
                        <a:pt x="15136" y="7847"/>
                      </a:lnTo>
                      <a:lnTo>
                        <a:pt x="16187" y="7950"/>
                      </a:lnTo>
                      <a:lnTo>
                        <a:pt x="16239" y="7488"/>
                      </a:lnTo>
                      <a:lnTo>
                        <a:pt x="14978" y="6206"/>
                      </a:lnTo>
                      <a:lnTo>
                        <a:pt x="14505" y="5282"/>
                      </a:lnTo>
                      <a:lnTo>
                        <a:pt x="13769" y="5282"/>
                      </a:lnTo>
                      <a:lnTo>
                        <a:pt x="13349" y="5026"/>
                      </a:lnTo>
                      <a:lnTo>
                        <a:pt x="12403" y="4872"/>
                      </a:lnTo>
                      <a:lnTo>
                        <a:pt x="12193" y="5949"/>
                      </a:lnTo>
                      <a:lnTo>
                        <a:pt x="11036" y="5744"/>
                      </a:lnTo>
                      <a:lnTo>
                        <a:pt x="10931" y="5077"/>
                      </a:lnTo>
                      <a:lnTo>
                        <a:pt x="11825" y="4872"/>
                      </a:lnTo>
                      <a:lnTo>
                        <a:pt x="12140" y="3641"/>
                      </a:lnTo>
                      <a:lnTo>
                        <a:pt x="12981" y="4000"/>
                      </a:lnTo>
                      <a:lnTo>
                        <a:pt x="12981" y="4513"/>
                      </a:lnTo>
                      <a:lnTo>
                        <a:pt x="13664" y="4769"/>
                      </a:lnTo>
                      <a:lnTo>
                        <a:pt x="14085" y="4923"/>
                      </a:lnTo>
                      <a:lnTo>
                        <a:pt x="14663" y="4615"/>
                      </a:lnTo>
                      <a:lnTo>
                        <a:pt x="14137" y="4102"/>
                      </a:lnTo>
                      <a:lnTo>
                        <a:pt x="13139" y="3128"/>
                      </a:lnTo>
                      <a:close/>
                      <a:moveTo>
                        <a:pt x="5153" y="1847"/>
                      </a:moveTo>
                      <a:cubicBezTo>
                        <a:pt x="3997" y="1847"/>
                        <a:pt x="3052" y="2770"/>
                        <a:pt x="3052" y="3848"/>
                      </a:cubicBezTo>
                      <a:cubicBezTo>
                        <a:pt x="3052" y="4976"/>
                        <a:pt x="3997" y="5900"/>
                        <a:pt x="5153" y="5900"/>
                      </a:cubicBezTo>
                      <a:cubicBezTo>
                        <a:pt x="6255" y="5900"/>
                        <a:pt x="7201" y="4976"/>
                        <a:pt x="7201" y="3848"/>
                      </a:cubicBezTo>
                      <a:cubicBezTo>
                        <a:pt x="7201" y="2770"/>
                        <a:pt x="6255" y="1847"/>
                        <a:pt x="5153" y="1847"/>
                      </a:cubicBezTo>
                      <a:close/>
                      <a:moveTo>
                        <a:pt x="12355" y="1029"/>
                      </a:moveTo>
                      <a:lnTo>
                        <a:pt x="11251" y="1594"/>
                      </a:lnTo>
                      <a:lnTo>
                        <a:pt x="10620" y="2004"/>
                      </a:lnTo>
                      <a:lnTo>
                        <a:pt x="11093" y="2261"/>
                      </a:lnTo>
                      <a:lnTo>
                        <a:pt x="12039" y="2158"/>
                      </a:lnTo>
                      <a:lnTo>
                        <a:pt x="13091" y="1389"/>
                      </a:lnTo>
                      <a:close/>
                      <a:moveTo>
                        <a:pt x="10830" y="568"/>
                      </a:moveTo>
                      <a:cubicBezTo>
                        <a:pt x="12460" y="568"/>
                        <a:pt x="14037" y="927"/>
                        <a:pt x="15405" y="1594"/>
                      </a:cubicBezTo>
                      <a:lnTo>
                        <a:pt x="15036" y="1645"/>
                      </a:lnTo>
                      <a:lnTo>
                        <a:pt x="13985" y="1491"/>
                      </a:lnTo>
                      <a:lnTo>
                        <a:pt x="13196" y="1953"/>
                      </a:lnTo>
                      <a:lnTo>
                        <a:pt x="12670" y="2517"/>
                      </a:lnTo>
                      <a:lnTo>
                        <a:pt x="10778" y="2722"/>
                      </a:lnTo>
                      <a:lnTo>
                        <a:pt x="9936" y="2568"/>
                      </a:lnTo>
                      <a:lnTo>
                        <a:pt x="9726" y="2979"/>
                      </a:lnTo>
                      <a:cubicBezTo>
                        <a:pt x="9568" y="2158"/>
                        <a:pt x="9148" y="1389"/>
                        <a:pt x="8569" y="773"/>
                      </a:cubicBezTo>
                      <a:cubicBezTo>
                        <a:pt x="9305" y="670"/>
                        <a:pt x="10041" y="568"/>
                        <a:pt x="10830" y="568"/>
                      </a:cubicBezTo>
                      <a:close/>
                      <a:moveTo>
                        <a:pt x="5153" y="0"/>
                      </a:moveTo>
                      <a:cubicBezTo>
                        <a:pt x="7306" y="0"/>
                        <a:pt x="9091" y="1744"/>
                        <a:pt x="9091" y="3848"/>
                      </a:cubicBezTo>
                      <a:cubicBezTo>
                        <a:pt x="9091" y="7080"/>
                        <a:pt x="5153" y="10928"/>
                        <a:pt x="5153" y="10928"/>
                      </a:cubicBezTo>
                      <a:cubicBezTo>
                        <a:pt x="5153" y="10928"/>
                        <a:pt x="1162" y="7285"/>
                        <a:pt x="1162" y="3848"/>
                      </a:cubicBezTo>
                      <a:cubicBezTo>
                        <a:pt x="1162" y="1744"/>
                        <a:pt x="2947" y="0"/>
                        <a:pt x="5153" y="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57" name="Text3"/>
                <p:cNvSpPr txBox="1"/>
                <p:nvPr/>
              </p:nvSpPr>
              <p:spPr>
                <a:xfrm>
                  <a:off x="532066" y="614861"/>
                  <a:ext cx="3108600" cy="138326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6799" tIns="46799" rIns="46799" bIns="46799" numCol="1" anchor="t">
                  <a:normAutofit fontScale="100000" lnSpcReduction="0"/>
                </a:bodyPr>
                <a:lstStyle>
                  <a:lvl1pPr defTabSz="914377">
                    <a:lnSpc>
                      <a:spcPct val="120000"/>
                    </a:lnSpc>
                    <a:defRPr sz="1200"/>
                  </a:lvl1pPr>
                </a:lstStyle>
                <a:p>
                  <a:pPr/>
                  <a:r>
                    <a:t>Adapts formations and strategies to suit different opponents, demonstrating great versatility.</a:t>
                  </a:r>
                </a:p>
              </p:txBody>
            </p:sp>
          </p:grpSp>
        </p:grpSp>
        <p:sp>
          <p:nvSpPr>
            <p:cNvPr id="160" name="Title"/>
            <p:cNvSpPr txBox="1"/>
            <p:nvPr/>
          </p:nvSpPr>
          <p:spPr>
            <a:xfrm>
              <a:off x="36193" y="0"/>
              <a:ext cx="4028195" cy="10105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>
                <a:defRPr b="1" sz="2400"/>
              </a:lvl1pPr>
            </a:lstStyle>
            <a:p>
              <a:pPr/>
              <a:r>
                <a:t>The Philosophy of Domination</a:t>
              </a:r>
            </a:p>
          </p:txBody>
        </p:sp>
      </p:grpSp>
      <p:sp>
        <p:nvSpPr>
          <p:cNvPr id="162" name="The Tiki-Taka Master"/>
          <p:cNvSpPr txBox="1"/>
          <p:nvPr>
            <p:ph type="title"/>
          </p:nvPr>
        </p:nvSpPr>
        <p:spPr>
          <a:xfrm>
            <a:off x="660400" y="128586"/>
            <a:ext cx="10858500" cy="900114"/>
          </a:xfrm>
          <a:prstGeom prst="rect">
            <a:avLst/>
          </a:prstGeom>
        </p:spPr>
        <p:txBody>
          <a:bodyPr/>
          <a:lstStyle/>
          <a:p>
            <a:pPr/>
            <a:r>
              <a:t>The Tiki-Taka Master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3eb5a5de-d8dd-450e-9f44-791221066ef6.source.3.zh-Hans.pptx"/>
          <p:cNvGrpSpPr/>
          <p:nvPr/>
        </p:nvGrpSpPr>
        <p:grpSpPr>
          <a:xfrm>
            <a:off x="706119" y="1130299"/>
            <a:ext cx="10767061" cy="4800602"/>
            <a:chOff x="0" y="0"/>
            <a:chExt cx="10767059" cy="4800600"/>
          </a:xfrm>
        </p:grpSpPr>
        <p:sp>
          <p:nvSpPr>
            <p:cNvPr id="164" name="Title"/>
            <p:cNvSpPr txBox="1"/>
            <p:nvPr/>
          </p:nvSpPr>
          <p:spPr>
            <a:xfrm>
              <a:off x="0" y="0"/>
              <a:ext cx="10767060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 algn="ctr">
                <a:defRPr b="1" sz="2400"/>
              </a:lvl1pPr>
            </a:lstStyle>
            <a:p>
              <a:pPr/>
              <a:r>
                <a:t>From Barcelona to Manchester City</a:t>
              </a:r>
            </a:p>
          </p:txBody>
        </p:sp>
        <p:grpSp>
          <p:nvGrpSpPr>
            <p:cNvPr id="171" name="组合 17"/>
            <p:cNvGrpSpPr/>
            <p:nvPr/>
          </p:nvGrpSpPr>
          <p:grpSpPr>
            <a:xfrm>
              <a:off x="47787" y="892023"/>
              <a:ext cx="10701494" cy="1139703"/>
              <a:chOff x="0" y="0"/>
              <a:chExt cx="10701492" cy="1139702"/>
            </a:xfrm>
          </p:grpSpPr>
          <p:sp>
            <p:nvSpPr>
              <p:cNvPr id="165" name="ComponentBackground1"/>
              <p:cNvSpPr/>
              <p:nvPr/>
            </p:nvSpPr>
            <p:spPr>
              <a:xfrm>
                <a:off x="498105" y="3"/>
                <a:ext cx="10203388" cy="1139700"/>
              </a:xfrm>
              <a:prstGeom prst="roundRect">
                <a:avLst>
                  <a:gd name="adj" fmla="val 8860"/>
                </a:avLst>
              </a:prstGeom>
              <a:solidFill>
                <a:srgbClr val="77849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grpSp>
            <p:nvGrpSpPr>
              <p:cNvPr id="168" name="Number1"/>
              <p:cNvGrpSpPr/>
              <p:nvPr/>
            </p:nvGrpSpPr>
            <p:grpSpPr>
              <a:xfrm>
                <a:off x="0" y="0"/>
                <a:ext cx="498107" cy="1139701"/>
                <a:chOff x="0" y="0"/>
                <a:chExt cx="498106" cy="1139700"/>
              </a:xfrm>
            </p:grpSpPr>
            <p:sp>
              <p:nvSpPr>
                <p:cNvPr id="166" name="形状"/>
                <p:cNvSpPr/>
                <p:nvPr/>
              </p:nvSpPr>
              <p:spPr>
                <a:xfrm rot="16200000">
                  <a:off x="-320797" y="320796"/>
                  <a:ext cx="1139701" cy="4981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252" y="0"/>
                      </a:moveTo>
                      <a:lnTo>
                        <a:pt x="18348" y="0"/>
                      </a:lnTo>
                      <a:cubicBezTo>
                        <a:pt x="20144" y="0"/>
                        <a:pt x="21600" y="3331"/>
                        <a:pt x="21600" y="7440"/>
                      </a:cubicBezTo>
                      <a:lnTo>
                        <a:pt x="21600" y="21600"/>
                      </a:lnTo>
                      <a:lnTo>
                        <a:pt x="0" y="21600"/>
                      </a:lnTo>
                      <a:lnTo>
                        <a:pt x="0" y="7440"/>
                      </a:lnTo>
                      <a:cubicBezTo>
                        <a:pt x="0" y="3331"/>
                        <a:pt x="1456" y="0"/>
                        <a:pt x="325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67" name="1"/>
                <p:cNvSpPr txBox="1"/>
                <p:nvPr/>
              </p:nvSpPr>
              <p:spPr>
                <a:xfrm rot="16200000">
                  <a:off x="-199699" y="345922"/>
                  <a:ext cx="947757" cy="4478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ctr">
                  <a:normAutofit fontScale="100000" lnSpcReduction="0"/>
                </a:bodyPr>
                <a:lstStyle>
                  <a:lvl1pPr algn="ctr">
                    <a:defRPr b="1" sz="1600">
                      <a:solidFill>
                        <a:srgbClr val="FFFFFF"/>
                      </a:solidFill>
                    </a:defRPr>
                  </a:lvl1pPr>
                </a:lstStyle>
                <a:p>
                  <a:pPr/>
                  <a:r>
                    <a:t>1</a:t>
                  </a:r>
                </a:p>
              </p:txBody>
            </p:sp>
          </p:grpSp>
          <p:sp>
            <p:nvSpPr>
              <p:cNvPr id="169" name="Bullet1"/>
              <p:cNvSpPr txBox="1"/>
              <p:nvPr/>
            </p:nvSpPr>
            <p:spPr>
              <a:xfrm>
                <a:off x="646608" y="52554"/>
                <a:ext cx="1929130" cy="10354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>
                <a:lvl1pPr algn="r">
                  <a:defRPr b="1"/>
                </a:lvl1pPr>
              </a:lstStyle>
              <a:p>
                <a:pPr/>
                <a:r>
                  <a:t>Barcelona Era</a:t>
                </a:r>
              </a:p>
            </p:txBody>
          </p:sp>
          <p:sp>
            <p:nvSpPr>
              <p:cNvPr id="170" name="Text1"/>
              <p:cNvSpPr txBox="1"/>
              <p:nvPr/>
            </p:nvSpPr>
            <p:spPr>
              <a:xfrm>
                <a:off x="2667177" y="52554"/>
                <a:ext cx="7807961" cy="10354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>
                <a:lvl1pPr>
                  <a:lnSpc>
                    <a:spcPct val="120000"/>
                  </a:lnSpc>
                  <a:defRPr sz="1200"/>
                </a:lvl1pPr>
              </a:lstStyle>
              <a:p>
                <a:pPr/>
                <a:r>
                  <a:t>Built a dynasty by nurturing youth talents and establishing a dominant style that reshaped football.</a:t>
                </a:r>
              </a:p>
            </p:txBody>
          </p:sp>
        </p:grpSp>
        <p:grpSp>
          <p:nvGrpSpPr>
            <p:cNvPr id="178" name="组合 18"/>
            <p:cNvGrpSpPr/>
            <p:nvPr/>
          </p:nvGrpSpPr>
          <p:grpSpPr>
            <a:xfrm>
              <a:off x="47786" y="2276463"/>
              <a:ext cx="10695528" cy="1139701"/>
              <a:chOff x="0" y="0"/>
              <a:chExt cx="10695526" cy="1139700"/>
            </a:xfrm>
          </p:grpSpPr>
          <p:sp>
            <p:nvSpPr>
              <p:cNvPr id="172" name="ComponentBackground2"/>
              <p:cNvSpPr/>
              <p:nvPr/>
            </p:nvSpPr>
            <p:spPr>
              <a:xfrm>
                <a:off x="492139" y="-1"/>
                <a:ext cx="10203388" cy="1139701"/>
              </a:xfrm>
              <a:prstGeom prst="roundRect">
                <a:avLst>
                  <a:gd name="adj" fmla="val 8860"/>
                </a:avLst>
              </a:prstGeom>
              <a:solidFill>
                <a:srgbClr val="77849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73" name="Bullet2"/>
              <p:cNvSpPr txBox="1"/>
              <p:nvPr/>
            </p:nvSpPr>
            <p:spPr>
              <a:xfrm>
                <a:off x="640641" y="62876"/>
                <a:ext cx="1929131" cy="10354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>
                <a:lvl1pPr algn="r">
                  <a:defRPr b="1"/>
                </a:lvl1pPr>
              </a:lstStyle>
              <a:p>
                <a:pPr/>
                <a:r>
                  <a:t>Bayern Munich Era</a:t>
                </a:r>
              </a:p>
            </p:txBody>
          </p:sp>
          <p:sp>
            <p:nvSpPr>
              <p:cNvPr id="174" name="Text2"/>
              <p:cNvSpPr txBox="1"/>
              <p:nvPr/>
            </p:nvSpPr>
            <p:spPr>
              <a:xfrm>
                <a:off x="2661211" y="62876"/>
                <a:ext cx="7807961" cy="10354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/>
              <a:p>
                <a:pPr>
                  <a:lnSpc>
                    <a:spcPct val="120000"/>
                  </a:lnSpc>
                  <a:defRPr sz="1200"/>
                </a:pPr>
                <a:r>
                  <a:t>Created a record-breaking</a:t>
                </a:r>
                <a:r>
                  <a:rPr>
                    <a:latin typeface="微软雅黑"/>
                    <a:ea typeface="微软雅黑"/>
                    <a:cs typeface="微软雅黑"/>
                    <a:sym typeface="微软雅黑"/>
                  </a:rPr>
                  <a:t>连胜 </a:t>
                </a:r>
                <a:r>
                  <a:t>streak and maintained domestic dominance while enhancing the team's attacking prowess.</a:t>
                </a:r>
              </a:p>
            </p:txBody>
          </p:sp>
          <p:grpSp>
            <p:nvGrpSpPr>
              <p:cNvPr id="177" name="Number2"/>
              <p:cNvGrpSpPr/>
              <p:nvPr/>
            </p:nvGrpSpPr>
            <p:grpSpPr>
              <a:xfrm>
                <a:off x="0" y="-1"/>
                <a:ext cx="498107" cy="1139702"/>
                <a:chOff x="0" y="0"/>
                <a:chExt cx="498106" cy="1139700"/>
              </a:xfrm>
            </p:grpSpPr>
            <p:sp>
              <p:nvSpPr>
                <p:cNvPr id="175" name="形状"/>
                <p:cNvSpPr/>
                <p:nvPr/>
              </p:nvSpPr>
              <p:spPr>
                <a:xfrm rot="16200000">
                  <a:off x="-320797" y="320796"/>
                  <a:ext cx="1139701" cy="4981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252" y="0"/>
                      </a:moveTo>
                      <a:lnTo>
                        <a:pt x="18348" y="0"/>
                      </a:lnTo>
                      <a:cubicBezTo>
                        <a:pt x="20144" y="0"/>
                        <a:pt x="21600" y="3331"/>
                        <a:pt x="21600" y="7440"/>
                      </a:cubicBezTo>
                      <a:lnTo>
                        <a:pt x="21600" y="21600"/>
                      </a:lnTo>
                      <a:lnTo>
                        <a:pt x="0" y="21600"/>
                      </a:lnTo>
                      <a:lnTo>
                        <a:pt x="0" y="7440"/>
                      </a:lnTo>
                      <a:cubicBezTo>
                        <a:pt x="0" y="3331"/>
                        <a:pt x="1456" y="0"/>
                        <a:pt x="325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76" name="2"/>
                <p:cNvSpPr txBox="1"/>
                <p:nvPr/>
              </p:nvSpPr>
              <p:spPr>
                <a:xfrm rot="16200000">
                  <a:off x="-199699" y="345922"/>
                  <a:ext cx="947757" cy="4478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ctr">
                  <a:normAutofit fontScale="100000" lnSpcReduction="0"/>
                </a:bodyPr>
                <a:lstStyle>
                  <a:lvl1pPr algn="ctr">
                    <a:defRPr b="1" sz="1600">
                      <a:solidFill>
                        <a:srgbClr val="FFFFFF"/>
                      </a:solidFill>
                    </a:defRPr>
                  </a:lvl1pPr>
                </a:lstStyle>
                <a:p>
                  <a:pPr/>
                  <a:r>
                    <a:t>2</a:t>
                  </a:r>
                </a:p>
              </p:txBody>
            </p:sp>
          </p:grpSp>
        </p:grpSp>
        <p:grpSp>
          <p:nvGrpSpPr>
            <p:cNvPr id="185" name="组合 19"/>
            <p:cNvGrpSpPr/>
            <p:nvPr/>
          </p:nvGrpSpPr>
          <p:grpSpPr>
            <a:xfrm>
              <a:off x="41613" y="3660900"/>
              <a:ext cx="10707668" cy="1139701"/>
              <a:chOff x="0" y="0"/>
              <a:chExt cx="10707666" cy="1139700"/>
            </a:xfrm>
          </p:grpSpPr>
          <p:sp>
            <p:nvSpPr>
              <p:cNvPr id="179" name="ComponentBackground3"/>
              <p:cNvSpPr/>
              <p:nvPr/>
            </p:nvSpPr>
            <p:spPr>
              <a:xfrm>
                <a:off x="504278" y="0"/>
                <a:ext cx="10203389" cy="1139701"/>
              </a:xfrm>
              <a:prstGeom prst="roundRect">
                <a:avLst>
                  <a:gd name="adj" fmla="val 8860"/>
                </a:avLst>
              </a:prstGeom>
              <a:solidFill>
                <a:srgbClr val="77849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80" name="Bullet3"/>
              <p:cNvSpPr txBox="1"/>
              <p:nvPr/>
            </p:nvSpPr>
            <p:spPr>
              <a:xfrm>
                <a:off x="646814" y="73202"/>
                <a:ext cx="1929130" cy="10354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>
                <a:lvl1pPr algn="r">
                  <a:defRPr b="1"/>
                </a:lvl1pPr>
              </a:lstStyle>
              <a:p>
                <a:pPr/>
                <a:r>
                  <a:t>Manchester City Era</a:t>
                </a:r>
              </a:p>
            </p:txBody>
          </p:sp>
          <p:sp>
            <p:nvSpPr>
              <p:cNvPr id="181" name="Text3"/>
              <p:cNvSpPr txBox="1"/>
              <p:nvPr/>
            </p:nvSpPr>
            <p:spPr>
              <a:xfrm>
                <a:off x="2667383" y="73202"/>
                <a:ext cx="7807961" cy="10354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rmAutofit fontScale="100000" lnSpcReduction="0"/>
              </a:bodyPr>
              <a:lstStyle/>
              <a:p>
                <a:pPr>
                  <a:lnSpc>
                    <a:spcPct val="120000"/>
                  </a:lnSpc>
                  <a:defRPr sz="1200"/>
                </a:pPr>
                <a:r>
                  <a:t>Elevated City to</a:t>
                </a:r>
                <a:r>
                  <a:rPr>
                    <a:latin typeface="微软雅黑"/>
                    <a:ea typeface="微软雅黑"/>
                    <a:cs typeface="微软雅黑"/>
                    <a:sym typeface="微软雅黑"/>
                  </a:rPr>
                  <a:t>英超 </a:t>
                </a:r>
                <a:r>
                  <a:t>supremacy and finally secured the long-awaited Champions League trophy in 2023.</a:t>
                </a:r>
              </a:p>
            </p:txBody>
          </p:sp>
          <p:grpSp>
            <p:nvGrpSpPr>
              <p:cNvPr id="184" name="Number3"/>
              <p:cNvGrpSpPr/>
              <p:nvPr/>
            </p:nvGrpSpPr>
            <p:grpSpPr>
              <a:xfrm>
                <a:off x="-1" y="-1"/>
                <a:ext cx="498107" cy="1139702"/>
                <a:chOff x="0" y="0"/>
                <a:chExt cx="498106" cy="1139700"/>
              </a:xfrm>
            </p:grpSpPr>
            <p:sp>
              <p:nvSpPr>
                <p:cNvPr id="182" name="形状"/>
                <p:cNvSpPr/>
                <p:nvPr/>
              </p:nvSpPr>
              <p:spPr>
                <a:xfrm rot="16200000">
                  <a:off x="-320797" y="320796"/>
                  <a:ext cx="1139701" cy="4981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252" y="0"/>
                      </a:moveTo>
                      <a:lnTo>
                        <a:pt x="18348" y="0"/>
                      </a:lnTo>
                      <a:cubicBezTo>
                        <a:pt x="20144" y="0"/>
                        <a:pt x="21600" y="3331"/>
                        <a:pt x="21600" y="7440"/>
                      </a:cubicBezTo>
                      <a:lnTo>
                        <a:pt x="21600" y="21600"/>
                      </a:lnTo>
                      <a:lnTo>
                        <a:pt x="0" y="21600"/>
                      </a:lnTo>
                      <a:lnTo>
                        <a:pt x="0" y="7440"/>
                      </a:lnTo>
                      <a:cubicBezTo>
                        <a:pt x="0" y="3331"/>
                        <a:pt x="1456" y="0"/>
                        <a:pt x="325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83" name="3"/>
                <p:cNvSpPr txBox="1"/>
                <p:nvPr/>
              </p:nvSpPr>
              <p:spPr>
                <a:xfrm rot="16200000">
                  <a:off x="-199699" y="345922"/>
                  <a:ext cx="947757" cy="4478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ctr">
                  <a:normAutofit fontScale="100000" lnSpcReduction="0"/>
                </a:bodyPr>
                <a:lstStyle>
                  <a:lvl1pPr algn="ctr">
                    <a:defRPr b="1" sz="1600">
                      <a:solidFill>
                        <a:srgbClr val="FFFFFF"/>
                      </a:solidFill>
                    </a:defRPr>
                  </a:lvl1pPr>
                </a:lstStyle>
                <a:p>
                  <a:pPr/>
                  <a:r>
                    <a:t>3</a:t>
                  </a:r>
                </a:p>
              </p:txBody>
            </p:sp>
          </p:grpSp>
        </p:grpSp>
      </p:grpSp>
      <p:sp>
        <p:nvSpPr>
          <p:cNvPr id="187" name="Transforming Teams"/>
          <p:cNvSpPr txBox="1"/>
          <p:nvPr>
            <p:ph type="title"/>
          </p:nvPr>
        </p:nvSpPr>
        <p:spPr>
          <a:xfrm>
            <a:off x="660400" y="128586"/>
            <a:ext cx="10858500" cy="900114"/>
          </a:xfrm>
          <a:prstGeom prst="rect">
            <a:avLst/>
          </a:prstGeom>
        </p:spPr>
        <p:txBody>
          <a:bodyPr/>
          <a:lstStyle/>
          <a:p>
            <a:pPr/>
            <a:r>
              <a:t>Transforming Teams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6d649ebf-74bc-446c-add3-cfd664cd660c.source.4.zh-Hans.pptx"/>
          <p:cNvGrpSpPr/>
          <p:nvPr/>
        </p:nvGrpSpPr>
        <p:grpSpPr>
          <a:xfrm>
            <a:off x="0" y="1130299"/>
            <a:ext cx="12192001" cy="5727701"/>
            <a:chOff x="0" y="0"/>
            <a:chExt cx="12191999" cy="5727699"/>
          </a:xfrm>
        </p:grpSpPr>
        <p:sp>
          <p:nvSpPr>
            <p:cNvPr id="189" name="PictureMisc1"/>
            <p:cNvSpPr/>
            <p:nvPr/>
          </p:nvSpPr>
          <p:spPr>
            <a:xfrm>
              <a:off x="-1" y="3324304"/>
              <a:ext cx="12192001" cy="2403396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0" name="c"/>
            <p:cNvSpPr/>
            <p:nvPr/>
          </p:nvSpPr>
          <p:spPr>
            <a:xfrm>
              <a:off x="598590" y="693747"/>
              <a:ext cx="10994820" cy="4310053"/>
            </a:xfrm>
            <a:prstGeom prst="roundRect">
              <a:avLst>
                <a:gd name="adj" fmla="val 3015"/>
              </a:avLst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90000"/>
                  </a:srgbClr>
                </a:gs>
              </a:gsLst>
              <a:lin ang="5400000" scaled="0"/>
            </a:gradFill>
            <a:ln w="6350" cap="flat">
              <a:solidFill>
                <a:srgbClr val="2F2F2F">
                  <a:alpha val="25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120000"/>
                </a:lnSpc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1" name="直接连接符 264"/>
            <p:cNvSpPr/>
            <p:nvPr/>
          </p:nvSpPr>
          <p:spPr>
            <a:xfrm>
              <a:off x="3651729" y="3046207"/>
              <a:ext cx="4762521" cy="1"/>
            </a:xfrm>
            <a:prstGeom prst="line">
              <a:avLst/>
            </a:prstGeom>
            <a:noFill/>
            <a:ln w="6350" cap="flat">
              <a:solidFill>
                <a:srgbClr val="2F2F2F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2" name="直接连接符 225"/>
            <p:cNvSpPr/>
            <p:nvPr/>
          </p:nvSpPr>
          <p:spPr>
            <a:xfrm>
              <a:off x="3771397" y="1027826"/>
              <a:ext cx="4756172" cy="1"/>
            </a:xfrm>
            <a:prstGeom prst="line">
              <a:avLst/>
            </a:prstGeom>
            <a:noFill/>
            <a:ln w="6350" cap="flat">
              <a:solidFill>
                <a:srgbClr val="2F2F2F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3" name="Title"/>
            <p:cNvSpPr txBox="1"/>
            <p:nvPr/>
          </p:nvSpPr>
          <p:spPr>
            <a:xfrm>
              <a:off x="706118" y="-1"/>
              <a:ext cx="10767060" cy="608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>
              <a:lvl1pPr>
                <a:defRPr b="1" sz="2400"/>
              </a:lvl1pPr>
            </a:lstStyle>
            <a:p>
              <a:pPr/>
              <a:r>
                <a:t>Recognition of Excellence</a:t>
              </a:r>
            </a:p>
          </p:txBody>
        </p:sp>
        <p:grpSp>
          <p:nvGrpSpPr>
            <p:cNvPr id="199" name="组合 14"/>
            <p:cNvGrpSpPr/>
            <p:nvPr/>
          </p:nvGrpSpPr>
          <p:grpSpPr>
            <a:xfrm>
              <a:off x="712468" y="878093"/>
              <a:ext cx="5215056" cy="1985306"/>
              <a:chOff x="0" y="0"/>
              <a:chExt cx="5215054" cy="1985304"/>
            </a:xfrm>
          </p:grpSpPr>
          <p:sp>
            <p:nvSpPr>
              <p:cNvPr id="194" name="Bullet1"/>
              <p:cNvSpPr txBox="1"/>
              <p:nvPr/>
            </p:nvSpPr>
            <p:spPr>
              <a:xfrm>
                <a:off x="0" y="419734"/>
                <a:ext cx="5215055" cy="6579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rmAutofit fontScale="100000" lnSpcReduction="0"/>
              </a:bodyPr>
              <a:lstStyle>
                <a:lvl1pPr defTabSz="913764">
                  <a:lnSpc>
                    <a:spcPct val="120000"/>
                  </a:lnSpc>
                  <a:defRPr b="1"/>
                </a:lvl1pPr>
              </a:lstStyle>
              <a:p>
                <a:pPr/>
                <a:r>
                  <a:t>FIFA Best Coach</a:t>
                </a:r>
              </a:p>
            </p:txBody>
          </p:sp>
          <p:sp>
            <p:nvSpPr>
              <p:cNvPr id="195" name="Text1"/>
              <p:cNvSpPr txBox="1"/>
              <p:nvPr/>
            </p:nvSpPr>
            <p:spPr>
              <a:xfrm>
                <a:off x="0" y="1077701"/>
                <a:ext cx="5215055" cy="9076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rmAutofit fontScale="100000" lnSpcReduction="0"/>
              </a:bodyPr>
              <a:lstStyle/>
              <a:p>
                <a:pPr>
                  <a:lnSpc>
                    <a:spcPct val="120000"/>
                  </a:lnSpc>
                  <a:defRPr sz="1200"/>
                </a:pPr>
                <a:r>
                  <a:t>Named the FIFA</a:t>
                </a:r>
                <a:r>
                  <a:rPr>
                    <a:latin typeface="微软雅黑"/>
                    <a:ea typeface="微软雅黑"/>
                    <a:cs typeface="微软雅黑"/>
                    <a:sym typeface="微软雅黑"/>
                  </a:rPr>
                  <a:t>最佳教练 </a:t>
                </a:r>
                <a:r>
                  <a:t>in 2023 and 2024, recognizing his global impact.</a:t>
                </a:r>
              </a:p>
            </p:txBody>
          </p:sp>
          <p:grpSp>
            <p:nvGrpSpPr>
              <p:cNvPr id="198" name="Number1"/>
              <p:cNvGrpSpPr/>
              <p:nvPr/>
            </p:nvGrpSpPr>
            <p:grpSpPr>
              <a:xfrm>
                <a:off x="2156126" y="0"/>
                <a:ext cx="902803" cy="299466"/>
                <a:chOff x="0" y="0"/>
                <a:chExt cx="902801" cy="299465"/>
              </a:xfrm>
            </p:grpSpPr>
            <p:sp>
              <p:nvSpPr>
                <p:cNvPr id="196" name="锯齿"/>
                <p:cNvSpPr/>
                <p:nvPr/>
              </p:nvSpPr>
              <p:spPr>
                <a:xfrm>
                  <a:off x="0" y="0"/>
                  <a:ext cx="902802" cy="299466"/>
                </a:xfrm>
                <a:prstGeom prst="chevron">
                  <a:avLst>
                    <a:gd name="adj" fmla="val 37840"/>
                  </a:avLst>
                </a:prstGeom>
                <a:solidFill>
                  <a:srgbClr val="FFFFFF"/>
                </a:solidFill>
                <a:ln w="6350" cap="flat">
                  <a:solidFill>
                    <a:srgbClr val="2F2F2F">
                      <a:alpha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b="1" sz="1000">
                      <a:solidFill>
                        <a:schemeClr val="accent1"/>
                      </a:solidFill>
                    </a:defRPr>
                  </a:pPr>
                </a:p>
              </p:txBody>
            </p:sp>
            <p:sp>
              <p:nvSpPr>
                <p:cNvPr id="197" name="1"/>
                <p:cNvSpPr txBox="1"/>
                <p:nvPr/>
              </p:nvSpPr>
              <p:spPr>
                <a:xfrm>
                  <a:off x="356951" y="3174"/>
                  <a:ext cx="188899" cy="29311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ctr">
                  <a:normAutofit fontScale="100000" lnSpcReduction="0"/>
                </a:bodyPr>
                <a:lstStyle>
                  <a:lvl1pPr algn="ctr">
                    <a:defRPr b="1" sz="1200">
                      <a:solidFill>
                        <a:schemeClr val="accent1"/>
                      </a:solidFill>
                    </a:defRPr>
                  </a:lvl1pPr>
                </a:lstStyle>
                <a:p>
                  <a:pPr/>
                  <a:r>
                    <a:t>1</a:t>
                  </a:r>
                </a:p>
              </p:txBody>
            </p:sp>
          </p:grpSp>
        </p:grpSp>
        <p:grpSp>
          <p:nvGrpSpPr>
            <p:cNvPr id="205" name="组合 15"/>
            <p:cNvGrpSpPr/>
            <p:nvPr/>
          </p:nvGrpSpPr>
          <p:grpSpPr>
            <a:xfrm>
              <a:off x="6258124" y="878093"/>
              <a:ext cx="5215056" cy="1985306"/>
              <a:chOff x="0" y="0"/>
              <a:chExt cx="5215054" cy="1985304"/>
            </a:xfrm>
          </p:grpSpPr>
          <p:sp>
            <p:nvSpPr>
              <p:cNvPr id="200" name="Bullet2"/>
              <p:cNvSpPr txBox="1"/>
              <p:nvPr/>
            </p:nvSpPr>
            <p:spPr>
              <a:xfrm>
                <a:off x="0" y="419734"/>
                <a:ext cx="5215055" cy="6579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rmAutofit fontScale="100000" lnSpcReduction="0"/>
              </a:bodyPr>
              <a:lstStyle>
                <a:lvl1pPr defTabSz="913764">
                  <a:lnSpc>
                    <a:spcPct val="120000"/>
                  </a:lnSpc>
                  <a:defRPr b="1"/>
                </a:lvl1pPr>
              </a:lstStyle>
              <a:p>
                <a:pPr/>
                <a:r>
                  <a:t>Manager of the Year</a:t>
                </a:r>
              </a:p>
            </p:txBody>
          </p:sp>
          <p:sp>
            <p:nvSpPr>
              <p:cNvPr id="201" name="Text2"/>
              <p:cNvSpPr txBox="1"/>
              <p:nvPr/>
            </p:nvSpPr>
            <p:spPr>
              <a:xfrm>
                <a:off x="0" y="1077701"/>
                <a:ext cx="5215055" cy="9076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rmAutofit fontScale="100000" lnSpcReduction="0"/>
              </a:bodyPr>
              <a:lstStyle/>
              <a:p>
                <a:pPr>
                  <a:lnSpc>
                    <a:spcPct val="120000"/>
                  </a:lnSpc>
                  <a:defRPr sz="1200"/>
                </a:pPr>
                <a:r>
                  <a:t>Awarded the</a:t>
                </a:r>
                <a:r>
                  <a:rPr>
                    <a:latin typeface="微软雅黑"/>
                    <a:ea typeface="微软雅黑"/>
                    <a:cs typeface="微软雅黑"/>
                    <a:sym typeface="微软雅黑"/>
                  </a:rPr>
                  <a:t>英超 </a:t>
                </a:r>
                <a:r>
                  <a:t>Manager of the Year multiple times, reflecting his league success.</a:t>
                </a:r>
              </a:p>
            </p:txBody>
          </p:sp>
          <p:grpSp>
            <p:nvGrpSpPr>
              <p:cNvPr id="204" name="Number2"/>
              <p:cNvGrpSpPr/>
              <p:nvPr/>
            </p:nvGrpSpPr>
            <p:grpSpPr>
              <a:xfrm>
                <a:off x="2156126" y="0"/>
                <a:ext cx="902803" cy="299466"/>
                <a:chOff x="0" y="0"/>
                <a:chExt cx="902801" cy="299465"/>
              </a:xfrm>
            </p:grpSpPr>
            <p:sp>
              <p:nvSpPr>
                <p:cNvPr id="202" name="锯齿"/>
                <p:cNvSpPr/>
                <p:nvPr/>
              </p:nvSpPr>
              <p:spPr>
                <a:xfrm>
                  <a:off x="0" y="0"/>
                  <a:ext cx="902802" cy="299466"/>
                </a:xfrm>
                <a:prstGeom prst="chevron">
                  <a:avLst>
                    <a:gd name="adj" fmla="val 37840"/>
                  </a:avLst>
                </a:prstGeom>
                <a:solidFill>
                  <a:srgbClr val="FFFFFF"/>
                </a:solidFill>
                <a:ln w="6350" cap="flat">
                  <a:solidFill>
                    <a:srgbClr val="2F2F2F">
                      <a:alpha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b="1" sz="1000">
                      <a:solidFill>
                        <a:schemeClr val="accent1"/>
                      </a:solidFill>
                    </a:defRPr>
                  </a:pPr>
                </a:p>
              </p:txBody>
            </p:sp>
            <p:sp>
              <p:nvSpPr>
                <p:cNvPr id="203" name="2"/>
                <p:cNvSpPr txBox="1"/>
                <p:nvPr/>
              </p:nvSpPr>
              <p:spPr>
                <a:xfrm>
                  <a:off x="356951" y="3174"/>
                  <a:ext cx="188899" cy="29311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ctr">
                  <a:normAutofit fontScale="100000" lnSpcReduction="0"/>
                </a:bodyPr>
                <a:lstStyle>
                  <a:lvl1pPr algn="ctr">
                    <a:defRPr b="1" sz="1200">
                      <a:solidFill>
                        <a:schemeClr val="accent1"/>
                      </a:solidFill>
                    </a:defRPr>
                  </a:lvl1pPr>
                </a:lstStyle>
                <a:p>
                  <a:pPr/>
                  <a:r>
                    <a:t>2</a:t>
                  </a:r>
                </a:p>
              </p:txBody>
            </p:sp>
          </p:grpSp>
        </p:grpSp>
        <p:grpSp>
          <p:nvGrpSpPr>
            <p:cNvPr id="211" name="组合 16"/>
            <p:cNvGrpSpPr/>
            <p:nvPr/>
          </p:nvGrpSpPr>
          <p:grpSpPr>
            <a:xfrm>
              <a:off x="6258124" y="2896473"/>
              <a:ext cx="5215056" cy="1985306"/>
              <a:chOff x="0" y="0"/>
              <a:chExt cx="5215054" cy="1985304"/>
            </a:xfrm>
          </p:grpSpPr>
          <p:sp>
            <p:nvSpPr>
              <p:cNvPr id="206" name="Bullet3"/>
              <p:cNvSpPr txBox="1"/>
              <p:nvPr/>
            </p:nvSpPr>
            <p:spPr>
              <a:xfrm>
                <a:off x="0" y="419734"/>
                <a:ext cx="5215055" cy="6579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rmAutofit fontScale="100000" lnSpcReduction="0"/>
              </a:bodyPr>
              <a:lstStyle>
                <a:lvl1pPr defTabSz="913764">
                  <a:lnSpc>
                    <a:spcPct val="120000"/>
                  </a:lnSpc>
                  <a:defRPr b="1"/>
                </a:lvl1pPr>
              </a:lstStyle>
              <a:p>
                <a:pPr/>
                <a:r>
                  <a:t>Historical Milestones</a:t>
                </a:r>
              </a:p>
            </p:txBody>
          </p:sp>
          <p:sp>
            <p:nvSpPr>
              <p:cNvPr id="207" name="Text3"/>
              <p:cNvSpPr txBox="1"/>
              <p:nvPr/>
            </p:nvSpPr>
            <p:spPr>
              <a:xfrm>
                <a:off x="0" y="1077701"/>
                <a:ext cx="5215055" cy="9076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rmAutofit fontScale="100000" lnSpcReduction="0"/>
              </a:bodyPr>
              <a:lstStyle>
                <a:lvl1pPr>
                  <a:lnSpc>
                    <a:spcPct val="120000"/>
                  </a:lnSpc>
                  <a:defRPr sz="1200"/>
                </a:lvl1pPr>
              </a:lstStyle>
              <a:p>
                <a:pPr/>
                <a:r>
                  <a:t>Inducted into the Catalan Football Hall of Fame, celebrating his lasting legacy.</a:t>
                </a:r>
              </a:p>
            </p:txBody>
          </p:sp>
          <p:grpSp>
            <p:nvGrpSpPr>
              <p:cNvPr id="210" name="Number3"/>
              <p:cNvGrpSpPr/>
              <p:nvPr/>
            </p:nvGrpSpPr>
            <p:grpSpPr>
              <a:xfrm>
                <a:off x="2156126" y="0"/>
                <a:ext cx="902803" cy="299466"/>
                <a:chOff x="0" y="0"/>
                <a:chExt cx="902801" cy="299465"/>
              </a:xfrm>
            </p:grpSpPr>
            <p:sp>
              <p:nvSpPr>
                <p:cNvPr id="208" name="锯齿"/>
                <p:cNvSpPr/>
                <p:nvPr/>
              </p:nvSpPr>
              <p:spPr>
                <a:xfrm flipH="1">
                  <a:off x="0" y="0"/>
                  <a:ext cx="902802" cy="299466"/>
                </a:xfrm>
                <a:prstGeom prst="chevron">
                  <a:avLst>
                    <a:gd name="adj" fmla="val 37840"/>
                  </a:avLst>
                </a:prstGeom>
                <a:solidFill>
                  <a:srgbClr val="FFFFFF"/>
                </a:solidFill>
                <a:ln w="6350" cap="flat">
                  <a:solidFill>
                    <a:srgbClr val="2F2F2F">
                      <a:alpha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b="1" sz="1000">
                      <a:solidFill>
                        <a:schemeClr val="accent1"/>
                      </a:solidFill>
                    </a:defRPr>
                  </a:pPr>
                </a:p>
              </p:txBody>
            </p:sp>
            <p:sp>
              <p:nvSpPr>
                <p:cNvPr id="209" name="3"/>
                <p:cNvSpPr txBox="1"/>
                <p:nvPr/>
              </p:nvSpPr>
              <p:spPr>
                <a:xfrm>
                  <a:off x="356952" y="3174"/>
                  <a:ext cx="188899" cy="29311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ctr">
                  <a:normAutofit fontScale="100000" lnSpcReduction="0"/>
                </a:bodyPr>
                <a:lstStyle>
                  <a:lvl1pPr algn="ctr">
                    <a:defRPr b="1" sz="1200">
                      <a:solidFill>
                        <a:schemeClr val="accent1"/>
                      </a:solidFill>
                    </a:defRPr>
                  </a:lvl1pPr>
                </a:lstStyle>
                <a:p>
                  <a:pPr/>
                  <a:r>
                    <a:t>3</a:t>
                  </a:r>
                </a:p>
              </p:txBody>
            </p:sp>
          </p:grpSp>
        </p:grpSp>
        <p:grpSp>
          <p:nvGrpSpPr>
            <p:cNvPr id="217" name="组合 17"/>
            <p:cNvGrpSpPr/>
            <p:nvPr/>
          </p:nvGrpSpPr>
          <p:grpSpPr>
            <a:xfrm>
              <a:off x="706118" y="2896473"/>
              <a:ext cx="5215056" cy="1985306"/>
              <a:chOff x="0" y="0"/>
              <a:chExt cx="5215054" cy="1985304"/>
            </a:xfrm>
          </p:grpSpPr>
          <p:sp>
            <p:nvSpPr>
              <p:cNvPr id="212" name="Bullet4"/>
              <p:cNvSpPr txBox="1"/>
              <p:nvPr/>
            </p:nvSpPr>
            <p:spPr>
              <a:xfrm>
                <a:off x="0" y="419734"/>
                <a:ext cx="5215055" cy="6579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rmAutofit fontScale="100000" lnSpcReduction="0"/>
              </a:bodyPr>
              <a:lstStyle>
                <a:lvl1pPr defTabSz="913764">
                  <a:lnSpc>
                    <a:spcPct val="120000"/>
                  </a:lnSpc>
                  <a:defRPr b="1"/>
                </a:lvl1pPr>
              </a:lstStyle>
              <a:p>
                <a:pPr/>
                <a:r>
                  <a:t>Prestigious Awards</a:t>
                </a:r>
              </a:p>
            </p:txBody>
          </p:sp>
          <p:sp>
            <p:nvSpPr>
              <p:cNvPr id="213" name="Text4"/>
              <p:cNvSpPr txBox="1"/>
              <p:nvPr/>
            </p:nvSpPr>
            <p:spPr>
              <a:xfrm>
                <a:off x="0" y="1077701"/>
                <a:ext cx="5215055" cy="9076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rmAutofit fontScale="100000" lnSpcReduction="0"/>
              </a:bodyPr>
              <a:lstStyle>
                <a:lvl1pPr>
                  <a:lnSpc>
                    <a:spcPct val="120000"/>
                  </a:lnSpc>
                  <a:defRPr sz="1200"/>
                </a:lvl1pPr>
              </a:lstStyle>
              <a:p>
                <a:pPr/>
                <a:r>
                  <a:t>Recognized by various football bodies, highlighting his consistent performance at the highest level.</a:t>
                </a:r>
              </a:p>
            </p:txBody>
          </p:sp>
          <p:grpSp>
            <p:nvGrpSpPr>
              <p:cNvPr id="216" name="Number4"/>
              <p:cNvGrpSpPr/>
              <p:nvPr/>
            </p:nvGrpSpPr>
            <p:grpSpPr>
              <a:xfrm>
                <a:off x="2156126" y="0"/>
                <a:ext cx="902803" cy="299466"/>
                <a:chOff x="0" y="0"/>
                <a:chExt cx="902801" cy="299465"/>
              </a:xfrm>
            </p:grpSpPr>
            <p:sp>
              <p:nvSpPr>
                <p:cNvPr id="214" name="锯齿"/>
                <p:cNvSpPr/>
                <p:nvPr/>
              </p:nvSpPr>
              <p:spPr>
                <a:xfrm flipH="1">
                  <a:off x="0" y="0"/>
                  <a:ext cx="902802" cy="299466"/>
                </a:xfrm>
                <a:prstGeom prst="chevron">
                  <a:avLst>
                    <a:gd name="adj" fmla="val 37840"/>
                  </a:avLst>
                </a:prstGeom>
                <a:solidFill>
                  <a:srgbClr val="FFFFFF"/>
                </a:solidFill>
                <a:ln w="6350" cap="flat">
                  <a:solidFill>
                    <a:srgbClr val="2F2F2F">
                      <a:alpha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b="1" sz="1000">
                      <a:solidFill>
                        <a:schemeClr val="accent1"/>
                      </a:solidFill>
                    </a:defRPr>
                  </a:pPr>
                </a:p>
              </p:txBody>
            </p:sp>
            <p:sp>
              <p:nvSpPr>
                <p:cNvPr id="215" name="4"/>
                <p:cNvSpPr txBox="1"/>
                <p:nvPr/>
              </p:nvSpPr>
              <p:spPr>
                <a:xfrm>
                  <a:off x="356952" y="3174"/>
                  <a:ext cx="188899" cy="29311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ctr">
                  <a:normAutofit fontScale="100000" lnSpcReduction="0"/>
                </a:bodyPr>
                <a:lstStyle>
                  <a:lvl1pPr algn="ctr">
                    <a:defRPr b="1" sz="1200">
                      <a:solidFill>
                        <a:schemeClr val="accent1"/>
                      </a:solidFill>
                    </a:defRPr>
                  </a:lvl1pPr>
                </a:lstStyle>
                <a:p>
                  <a:pPr/>
                  <a:r>
                    <a:t>4</a:t>
                  </a:r>
                </a:p>
              </p:txBody>
            </p:sp>
          </p:grpSp>
        </p:grpSp>
      </p:grpSp>
      <p:sp>
        <p:nvSpPr>
          <p:cNvPr id="219" name="Personal Honors"/>
          <p:cNvSpPr txBox="1"/>
          <p:nvPr>
            <p:ph type="title"/>
          </p:nvPr>
        </p:nvSpPr>
        <p:spPr>
          <a:xfrm>
            <a:off x="660400" y="128586"/>
            <a:ext cx="10858500" cy="900114"/>
          </a:xfrm>
          <a:prstGeom prst="rect">
            <a:avLst/>
          </a:prstGeom>
        </p:spPr>
        <p:txBody>
          <a:bodyPr/>
          <a:lstStyle/>
          <a:p>
            <a:pPr/>
            <a:r>
              <a:t>Personal Honors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hank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Thanks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Designed by iSlide">
  <a:themeElements>
    <a:clrScheme name="Designed by iSlide">
      <a:dk1>
        <a:srgbClr val="2F2F2F"/>
      </a:dk1>
      <a:lt1>
        <a:srgbClr val="FFFFFF"/>
      </a:lt1>
      <a:dk2>
        <a:srgbClr val="A7A7A7"/>
      </a:dk2>
      <a:lt2>
        <a:srgbClr val="535353"/>
      </a:lt2>
      <a:accent1>
        <a:srgbClr val="F84D4D"/>
      </a:accent1>
      <a:accent2>
        <a:srgbClr val="FF6B42"/>
      </a:accent2>
      <a:accent3>
        <a:srgbClr val="5BA3EB"/>
      </a:accent3>
      <a:accent4>
        <a:srgbClr val="06BB9A"/>
      </a:accent4>
      <a:accent5>
        <a:srgbClr val="8E7EF0"/>
      </a:accent5>
      <a:accent6>
        <a:srgbClr val="F4B919"/>
      </a:accent6>
      <a:hlink>
        <a:srgbClr val="0000FF"/>
      </a:hlink>
      <a:folHlink>
        <a:srgbClr val="FF00FF"/>
      </a:folHlink>
    </a:clrScheme>
    <a:fontScheme name="Designed by iSlid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Designed by iSli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F2F2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F2F2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signed by iSlide">
  <a:themeElements>
    <a:clrScheme name="Designed by iSlid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84D4D"/>
      </a:accent1>
      <a:accent2>
        <a:srgbClr val="FF6B42"/>
      </a:accent2>
      <a:accent3>
        <a:srgbClr val="5BA3EB"/>
      </a:accent3>
      <a:accent4>
        <a:srgbClr val="06BB9A"/>
      </a:accent4>
      <a:accent5>
        <a:srgbClr val="8E7EF0"/>
      </a:accent5>
      <a:accent6>
        <a:srgbClr val="F4B919"/>
      </a:accent6>
      <a:hlink>
        <a:srgbClr val="0000FF"/>
      </a:hlink>
      <a:folHlink>
        <a:srgbClr val="FF00FF"/>
      </a:folHlink>
    </a:clrScheme>
    <a:fontScheme name="Designed by iSlid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Designed by iSli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F2F2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F2F2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