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CC4346-87BE-0663-FC90-1C5AEECC2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3DBD88-F033-0ACF-F36E-6C78574CE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F35FF5-3E8A-4870-511D-F7D4EDA62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2D7512-2EEB-A929-06A7-3B6D9D3BC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BDDF9C-6146-B88A-29CD-DEBC9709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45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E59D36-760E-02B6-C249-E379D06A1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34AEA-BCE6-AE57-9300-52F35FB9D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75B250-E511-6657-EF72-5A8394AC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649782-AFE0-9870-9C38-BC05BDA13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0547E4-2EEF-CEB7-DA0D-117F81A2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78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9EB1FF-824F-3646-30D7-EC5426A8A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E49C74-F696-3D15-5EC6-81962060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27A1F1-4379-2C90-7F5F-DDFE4951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927E25-C6A0-9616-07EA-31CD9B6B6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B98E3B-5396-E1BA-47FA-60485590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0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200E47-A87E-82C4-50AE-5AD24C7C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BBCCE9-47B3-0398-87AE-84BEB47F0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7E612FC-7C17-35C6-5121-8DF859F24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31AD2B-27D9-6645-9D6B-C78D10194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85228F-D2E7-F29F-BBFC-137BB06C1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9F36D9E-D834-9FFC-F10A-06EB6760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06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6CE3DB-A70E-52CD-97C3-873BBAC55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5C103E-BBE4-5F93-918C-CF16687F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E119140-4889-2823-40DA-C90BDDD0F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4D03AF-BDB1-015E-F657-32DEAE023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EB6482-8C13-A383-06B9-1910C298A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E2C6B3-A6F5-321D-A7B6-531A09DA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7F73367-1785-860D-5E02-0D6D12E3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97D7160-28DC-5668-5DEE-D5E68BD7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19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5F04E6-9885-9AAE-500A-8B9EE289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F427B2-9490-EC20-ADC4-239A29C68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6F56737-40BF-63AF-63FD-6821BCBB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D4321C-2323-FE11-12CE-9A2D95A9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56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AE259F2-051F-841A-B879-E5608D868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3459FB-7F34-8C1C-E96B-EA635648D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CFC2BC-2E72-8D44-2925-DE5E0178B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8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C09280-349B-C9AD-F8CA-2EEAF0B0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2A871-FE05-78B0-5739-75A947DD8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C4D0E3-8505-FC40-6C38-F31728EA7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AA7749-FFB9-75E9-CE80-0FA6AF01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C01D15-DEAB-AE6B-37F9-AEE145A40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70DCEB-F784-B955-823C-E2BF8FBFF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49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B8853E-CCA8-47D5-7B67-86C8AC2B2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7FBDB33-0B4F-FCEB-A0E8-5E949A5F4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7D0DC5-A1E0-49AA-AC12-6C2628141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799D26F-3857-FB82-4D16-1F0F0512D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9DF706-6225-F6FE-EC46-893578B2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47ADA52-A519-8072-26D0-1806CB81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75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C06BF1-0362-1B82-0073-C0B87213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D5DFE8-0DF7-62EE-3906-7E8D7FB9F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33D9FA-4C3B-7FC1-E565-475FBC8B1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701CF1-AFB5-8940-CB82-D95D97D5D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6E8FD5-2187-C9C6-6A76-739B500A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66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5592C8-C4C2-0EBD-E977-83DDD443D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53BB035-FD90-FD73-7486-72B62410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8AA41E-2EF8-4175-8170-284A163A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99BB9E-B75F-A065-0ECD-C323C9DC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192D01-993B-DDCE-2201-7BF1F040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6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803589E-9DCF-9250-708E-E4993FF10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B5A8F1-F770-F263-E204-5F1AD3DF3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7109EF-4D6F-1B17-1057-DE2DEB358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7C34AA-C66B-48F4-AD04-67D62F038BDB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AE9F46-F0DD-166B-855F-47D211DCD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8FFD46-FBBF-C61D-B813-E45C1C990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1D4D67-12A0-43E0-9F87-61D1C3014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37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BE243-E2E8-1986-DBEE-CFB218F78D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1ECAB05-8BCE-1486-5641-0CA9BE86B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EFAF96-2496-4E92-EEAD-8BFF9C562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3F2FD30-F735-9E9F-9FAB-921535B1125F}"/>
              </a:ext>
            </a:extLst>
          </p:cNvPr>
          <p:cNvSpPr txBox="1"/>
          <p:nvPr/>
        </p:nvSpPr>
        <p:spPr>
          <a:xfrm>
            <a:off x="2110154" y="3602038"/>
            <a:ext cx="7316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Bombing campus Game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79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6FD4E9-FA28-F6E2-30AC-43D84174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 descr="蒸汽火车行驶在轨道上&#10;&#10;AI 生成的内容可能不正确。">
            <a:extLst>
              <a:ext uri="{FF2B5EF4-FFF2-40B4-BE49-F238E27FC236}">
                <a16:creationId xmlns:a16="http://schemas.microsoft.com/office/drawing/2014/main" id="{B94E42B9-254C-1917-F1B2-6C2429360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1" y="22698"/>
            <a:ext cx="10252953" cy="6835302"/>
          </a:xfrm>
        </p:spPr>
      </p:pic>
    </p:spTree>
    <p:extLst>
      <p:ext uri="{BB962C8B-B14F-4D97-AF65-F5344CB8AC3E}">
        <p14:creationId xmlns:p14="http://schemas.microsoft.com/office/powerpoint/2010/main" val="284032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FBE6D-18A1-62CB-9CC4-2536909D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Demolition Engineer: terrible campus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9247EC-5EA6-D746-7A26-D3E3892F9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Primary Objective (Per Level)</a:t>
            </a:r>
          </a:p>
          <a:p>
            <a:r>
              <a:rPr lang="en-US" altLang="zh-CN" dirty="0"/>
              <a:t>The player must:</a:t>
            </a:r>
          </a:p>
          <a:p>
            <a:r>
              <a:rPr lang="en-US" altLang="zh-CN" dirty="0"/>
              <a:t>Simultaneously demolish </a:t>
            </a:r>
            <a:r>
              <a:rPr lang="en-US" altLang="zh-CN" b="1" dirty="0"/>
              <a:t>three U-shaped factory buildings</a:t>
            </a:r>
            <a:br>
              <a:rPr lang="en-US" altLang="zh-CN" dirty="0"/>
            </a:br>
            <a:r>
              <a:rPr lang="en-US" altLang="zh-CN" dirty="0"/>
              <a:t>Collapse all structures </a:t>
            </a:r>
            <a:r>
              <a:rPr lang="en-US" altLang="zh-CN" b="1" dirty="0"/>
              <a:t>inward toward the central courtyard</a:t>
            </a:r>
            <a:br>
              <a:rPr lang="en-US" altLang="zh-CN" dirty="0"/>
            </a:br>
            <a:r>
              <a:rPr lang="en-US" altLang="zh-CN" dirty="0"/>
              <a:t>Avoid damage to surrounding roads, greenery, and nearby structures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内容占位符 4" descr="蒸汽火车行驶在轨道上&#10;&#10;AI 生成的内容可能不正确。">
            <a:extLst>
              <a:ext uri="{FF2B5EF4-FFF2-40B4-BE49-F238E27FC236}">
                <a16:creationId xmlns:a16="http://schemas.microsoft.com/office/drawing/2014/main" id="{5D85B6FB-7F55-9C76-3DAA-98BDB3FB9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396" y="4079132"/>
            <a:ext cx="3803515" cy="253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0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B09E90-BA57-871C-EE5F-FDFD1936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Win Conditions (Pass and Fail)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3DC94-DB42-34C4-69C1-4C3FCD89C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b="1" dirty="0"/>
              <a:t>Level Completion Requirements</a:t>
            </a:r>
          </a:p>
          <a:p>
            <a:r>
              <a:rPr lang="en-US" altLang="zh-CN" dirty="0"/>
              <a:t>All three buildings fully collapse</a:t>
            </a:r>
          </a:p>
          <a:p>
            <a:r>
              <a:rPr lang="en-US" altLang="zh-CN" dirty="0"/>
              <a:t>No building falls outward</a:t>
            </a:r>
          </a:p>
          <a:p>
            <a:r>
              <a:rPr lang="en-US" altLang="zh-CN" dirty="0"/>
              <a:t>No uncontrolled chain explosions</a:t>
            </a:r>
          </a:p>
          <a:p>
            <a:r>
              <a:rPr lang="en-US" altLang="zh-CN" dirty="0"/>
              <a:t>Explosives used stay within budget</a:t>
            </a:r>
          </a:p>
          <a:p>
            <a:r>
              <a:rPr lang="en-US" altLang="zh-CN" b="1" dirty="0"/>
              <a:t>Failure Conditions</a:t>
            </a:r>
          </a:p>
          <a:p>
            <a:r>
              <a:rPr lang="en-US" altLang="zh-CN" dirty="0"/>
              <a:t>Any building remains standing</a:t>
            </a:r>
          </a:p>
          <a:p>
            <a:r>
              <a:rPr lang="en-US" altLang="zh-CN" dirty="0"/>
              <a:t>Structural collapse damages external areas</a:t>
            </a:r>
          </a:p>
          <a:p>
            <a:r>
              <a:rPr lang="en-US" altLang="zh-CN" dirty="0"/>
              <a:t>Explosion sequence goes out of control</a:t>
            </a:r>
          </a:p>
          <a:p>
            <a:r>
              <a:rPr lang="en-US" altLang="zh-CN" dirty="0"/>
              <a:t>Explosives budget exceeded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56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47817D-AEF5-5D31-5980-0D90347E4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descr="山上的标志&#10;&#10;AI 生成的内容可能不正确。">
            <a:extLst>
              <a:ext uri="{FF2B5EF4-FFF2-40B4-BE49-F238E27FC236}">
                <a16:creationId xmlns:a16="http://schemas.microsoft.com/office/drawing/2014/main" id="{6FA9D738-2E30-7331-411B-F3DEB35A8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84" y="255122"/>
            <a:ext cx="9521632" cy="6347755"/>
          </a:xfr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58B30ED-2D91-A027-6013-CDAFFCD5E0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343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147872-3AA0-B86D-0559-3EB1A3C23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Scoring</a:t>
            </a:r>
            <a:endParaRPr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36113CB-C67B-582B-FE9B-70A7CF1C3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255053"/>
              </p:ext>
            </p:extLst>
          </p:nvPr>
        </p:nvGraphicFramePr>
        <p:xfrm>
          <a:off x="653374" y="1690688"/>
          <a:ext cx="10515600" cy="24688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8484322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96326738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014259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Category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Description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Weight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597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Synchronization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Timing difference between explosions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⭐⭐⭐⭐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328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Direction Control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Accuracy of inward collapse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⭐⭐⭐⭐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981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Resource Efficiency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Amount of explosives used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⭐⭐⭐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367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Debris Control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Debris spread radius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⭐⭐⭐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747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Structural predictability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⭐⭐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551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03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A945D2-6CDD-78BF-1527-1D6DBD60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234E1-E913-8CC5-93FD-BAA83E977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b="1" dirty="0"/>
              <a:t> </a:t>
            </a:r>
            <a:r>
              <a:rPr lang="en-US" altLang="zh-CN" b="1" dirty="0"/>
              <a:t>Achievements</a:t>
            </a:r>
          </a:p>
          <a:p>
            <a:r>
              <a:rPr lang="zh-CN" altLang="en-US" b="1" dirty="0"/>
              <a:t> </a:t>
            </a:r>
            <a:r>
              <a:rPr lang="en-US" altLang="zh-CN" b="1" dirty="0"/>
              <a:t>Master Engineer</a:t>
            </a:r>
          </a:p>
          <a:p>
            <a:r>
              <a:rPr lang="en-US" altLang="zh-CN" dirty="0"/>
              <a:t>Complete the demolition using the </a:t>
            </a:r>
            <a:r>
              <a:rPr lang="en-US" altLang="zh-CN" b="1" dirty="0"/>
              <a:t>minimum possible explosives</a:t>
            </a:r>
            <a:endParaRPr lang="en-US" altLang="zh-CN" dirty="0"/>
          </a:p>
          <a:p>
            <a:r>
              <a:rPr lang="en-US" altLang="zh-CN" b="1" dirty="0"/>
              <a:t>Perfect Timing</a:t>
            </a:r>
          </a:p>
          <a:p>
            <a:r>
              <a:rPr lang="en-US" altLang="zh-CN" dirty="0"/>
              <a:t>Explosion time deviation less than </a:t>
            </a:r>
            <a:r>
              <a:rPr lang="en-US" altLang="zh-CN" b="1" dirty="0"/>
              <a:t>0.1 seconds</a:t>
            </a:r>
            <a:endParaRPr lang="en-US" altLang="zh-CN" dirty="0"/>
          </a:p>
          <a:p>
            <a:r>
              <a:rPr lang="en-US" altLang="zh-CN" b="1" dirty="0"/>
              <a:t>Green Demolition</a:t>
            </a:r>
          </a:p>
          <a:p>
            <a:r>
              <a:rPr lang="en-US" altLang="zh-CN" dirty="0"/>
              <a:t>Dust and debris spread below </a:t>
            </a:r>
            <a:r>
              <a:rPr lang="en-US" altLang="zh-CN" b="1" dirty="0"/>
              <a:t>20% of allowed radius</a:t>
            </a:r>
            <a:endParaRPr lang="en-US" altLang="zh-CN" dirty="0"/>
          </a:p>
          <a:p>
            <a:r>
              <a:rPr lang="zh-CN" altLang="en-US" b="1" dirty="0"/>
              <a:t> </a:t>
            </a:r>
            <a:r>
              <a:rPr lang="en-US" altLang="zh-CN" b="1" dirty="0"/>
              <a:t>Structural Analyst</a:t>
            </a:r>
          </a:p>
          <a:p>
            <a:r>
              <a:rPr lang="en-US" altLang="zh-CN" dirty="0"/>
              <a:t>Achieve full collapse by destroying </a:t>
            </a:r>
            <a:r>
              <a:rPr lang="en-US" altLang="zh-CN" b="1" dirty="0"/>
              <a:t>only load-bearing elements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4074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FC3B5E-EED4-305B-96E9-16327196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36E701-46EA-5FCA-0130-FA02CC5EC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738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174</Words>
  <Application>Microsoft Office PowerPoint</Application>
  <PresentationFormat>宽屏</PresentationFormat>
  <Paragraphs>45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Demolition Engineer: terrible campus</vt:lpstr>
      <vt:lpstr>Basic Win Conditions (Pass and Fail)</vt:lpstr>
      <vt:lpstr>PowerPoint 演示文稿</vt:lpstr>
      <vt:lpstr>Scoring</vt:lpstr>
      <vt:lpstr>Challenge 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子杨 白</dc:creator>
  <cp:lastModifiedBy>子杨 白</cp:lastModifiedBy>
  <cp:revision>1</cp:revision>
  <dcterms:created xsi:type="dcterms:W3CDTF">2026-01-26T14:40:46Z</dcterms:created>
  <dcterms:modified xsi:type="dcterms:W3CDTF">2026-01-26T14:52:22Z</dcterms:modified>
</cp:coreProperties>
</file>